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avi" ContentType="video/x-msvideo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29" r:id="rId2"/>
    <p:sldId id="558" r:id="rId3"/>
    <p:sldId id="550" r:id="rId4"/>
    <p:sldId id="403" r:id="rId5"/>
    <p:sldId id="407" r:id="rId6"/>
    <p:sldId id="414" r:id="rId7"/>
    <p:sldId id="408" r:id="rId8"/>
    <p:sldId id="418" r:id="rId9"/>
    <p:sldId id="404" r:id="rId10"/>
    <p:sldId id="415" r:id="rId11"/>
    <p:sldId id="405" r:id="rId12"/>
    <p:sldId id="409" r:id="rId13"/>
    <p:sldId id="505" r:id="rId14"/>
    <p:sldId id="288" r:id="rId15"/>
    <p:sldId id="289" r:id="rId16"/>
    <p:sldId id="290" r:id="rId17"/>
    <p:sldId id="486" r:id="rId18"/>
    <p:sldId id="354" r:id="rId19"/>
    <p:sldId id="263" r:id="rId20"/>
    <p:sldId id="264" r:id="rId21"/>
    <p:sldId id="555" r:id="rId22"/>
    <p:sldId id="265" r:id="rId23"/>
    <p:sldId id="266" r:id="rId24"/>
    <p:sldId id="267" r:id="rId25"/>
    <p:sldId id="551" r:id="rId26"/>
    <p:sldId id="269" r:id="rId27"/>
    <p:sldId id="270" r:id="rId28"/>
    <p:sldId id="271" r:id="rId29"/>
    <p:sldId id="272" r:id="rId30"/>
    <p:sldId id="273" r:id="rId31"/>
    <p:sldId id="559" r:id="rId32"/>
    <p:sldId id="275" r:id="rId33"/>
    <p:sldId id="276" r:id="rId34"/>
    <p:sldId id="552" r:id="rId35"/>
    <p:sldId id="553" r:id="rId36"/>
    <p:sldId id="446" r:id="rId37"/>
    <p:sldId id="447" r:id="rId38"/>
    <p:sldId id="448" r:id="rId39"/>
    <p:sldId id="449" r:id="rId40"/>
    <p:sldId id="424" r:id="rId41"/>
    <p:sldId id="423" r:id="rId42"/>
    <p:sldId id="362" r:id="rId43"/>
    <p:sldId id="511" r:id="rId44"/>
    <p:sldId id="512" r:id="rId45"/>
    <p:sldId id="316" r:id="rId46"/>
    <p:sldId id="301" r:id="rId47"/>
    <p:sldId id="323" r:id="rId48"/>
    <p:sldId id="314" r:id="rId49"/>
    <p:sldId id="540" r:id="rId50"/>
    <p:sldId id="51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002C3E"/>
    <a:srgbClr val="003348"/>
    <a:srgbClr val="CDD993"/>
    <a:srgbClr val="00332E"/>
    <a:srgbClr val="003300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28"/>
  </p:normalViewPr>
  <p:slideViewPr>
    <p:cSldViewPr snapToGrid="0">
      <p:cViewPr>
        <p:scale>
          <a:sx n="75" d="100"/>
          <a:sy n="75" d="100"/>
        </p:scale>
        <p:origin x="2264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1" d="100"/>
        <a:sy n="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6865F-9B6D-45C0-858D-0A3F3B02BBB1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1897-454F-4CA3-8426-223F5CB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27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47C38B-B37E-47F7-998F-BE9F9037E2B8}" type="slidenum">
              <a:rPr lang="es-ES"/>
              <a:pPr/>
              <a:t>26</a:t>
            </a:fld>
            <a:endParaRPr lang="es-E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D9352C-DACC-410E-9692-9448FF05B1E2}" type="slidenum">
              <a:rPr lang="es-ES"/>
              <a:pPr/>
              <a:t>27</a:t>
            </a:fld>
            <a:endParaRPr lang="es-E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5E127B-299E-4875-82AE-1B46EA6F813B}" type="slidenum">
              <a:rPr lang="es-ES"/>
              <a:pPr/>
              <a:t>28</a:t>
            </a:fld>
            <a:endParaRPr lang="es-E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F3B35-83F8-4C33-895C-DE44DCC68D41}" type="slidenum">
              <a:rPr lang="es-ES"/>
              <a:pPr/>
              <a:t>29</a:t>
            </a:fld>
            <a:endParaRPr lang="es-E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0DFCF-CA45-4255-89DF-65A0EADBEB15}" type="slidenum">
              <a:rPr lang="es-ES"/>
              <a:pPr/>
              <a:t>30</a:t>
            </a:fld>
            <a:endParaRPr lang="es-E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CC1947-DA1D-4C28-822D-A1A37E60BDDE}" type="slidenum">
              <a:rPr lang="es-ES"/>
              <a:pPr/>
              <a:t>31</a:t>
            </a:fld>
            <a:endParaRPr lang="es-ES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ECBA24-4422-4953-9253-71EE5C72385D}" type="slidenum">
              <a:rPr lang="es-ES"/>
              <a:pPr/>
              <a:t>32</a:t>
            </a:fld>
            <a:endParaRPr lang="es-ES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AEE496-AEF8-4645-8BDF-32C0DBF548BD}" type="slidenum">
              <a:rPr lang="es-ES"/>
              <a:pPr/>
              <a:t>33</a:t>
            </a:fld>
            <a:endParaRPr lang="es-E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14783-AE04-440F-99C7-F5D472A56B61}" type="slidenum">
              <a:rPr lang="es-ES"/>
              <a:pPr/>
              <a:t>17</a:t>
            </a:fld>
            <a:endParaRPr lang="es-ES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3218E-A2FD-4BD6-92DF-40545ADF4C6B}" type="slidenum">
              <a:rPr lang="es-ES"/>
              <a:pPr/>
              <a:t>40</a:t>
            </a:fld>
            <a:endParaRPr lang="es-E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3218E-A2FD-4BD6-92DF-40545ADF4C6B}" type="slidenum">
              <a:rPr lang="es-ES"/>
              <a:pPr/>
              <a:t>41</a:t>
            </a:fld>
            <a:endParaRPr lang="es-E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53C9E-151A-4E35-AB29-F5643526EBC4}" type="slidenum">
              <a:rPr lang="es-ES"/>
              <a:pPr/>
              <a:t>47</a:t>
            </a:fld>
            <a:endParaRPr lang="es-E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114587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9CD47-ECD7-49AF-8A3C-3B989260D0EB}" type="slidenum">
              <a:rPr lang="en-US"/>
              <a:pPr/>
              <a:t>48</a:t>
            </a:fld>
            <a:endParaRPr lang="en-US"/>
          </a:p>
        </p:txBody>
      </p:sp>
      <p:sp>
        <p:nvSpPr>
          <p:cNvPr id="129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14783-AE04-440F-99C7-F5D472A56B61}" type="slidenum">
              <a:rPr lang="es-ES"/>
              <a:pPr/>
              <a:t>18</a:t>
            </a:fld>
            <a:endParaRPr lang="es-ES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A94A47-B6E1-4680-A156-E7C2154ED13B}" type="slidenum">
              <a:rPr lang="es-ES"/>
              <a:pPr/>
              <a:t>19</a:t>
            </a:fld>
            <a:endParaRPr lang="es-E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CACA8-3C72-42A5-AD36-FC17BA0AE957}" type="slidenum">
              <a:rPr lang="es-ES"/>
              <a:pPr/>
              <a:t>20</a:t>
            </a:fld>
            <a:endParaRPr lang="es-E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7CACA8-3C72-42A5-AD36-FC17BA0AE957}" type="slidenum">
              <a:rPr lang="es-ES"/>
              <a:pPr/>
              <a:t>21</a:t>
            </a:fld>
            <a:endParaRPr lang="es-E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357ECF-7130-4EF3-8192-448E27AF5259}" type="slidenum">
              <a:rPr lang="es-ES"/>
              <a:pPr/>
              <a:t>22</a:t>
            </a:fld>
            <a:endParaRPr lang="es-E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50048-6201-41FF-94AA-F8FD3A224B16}" type="slidenum">
              <a:rPr lang="es-ES"/>
              <a:pPr/>
              <a:t>23</a:t>
            </a:fld>
            <a:endParaRPr lang="es-E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377A34-6EFF-4204-BBFA-1E3CC7E7F47F}" type="slidenum">
              <a:rPr lang="es-ES"/>
              <a:pPr/>
              <a:t>24</a:t>
            </a:fld>
            <a:endParaRPr lang="es-E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B657F-0554-4F11-BE3A-19E43BC8DE95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file://localhost/Users/domingomery/Dropbox/Mingo/Presentations/Videos/tortisequence2.avi" TargetMode="External"/><Relationship Id="rId4" Type="http://schemas.openxmlformats.org/officeDocument/2006/relationships/video" Target="file://localhost/Users/domingomery/Dropbox/Mingo/Presentations/Videos/tortisequence2.avi" TargetMode="External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microsoft.com/office/2007/relationships/media" Target="file://localhost/Users/domingomery/Dropbox/Mingo/Presentations/Videos/tortisequence.avi" TargetMode="External"/><Relationship Id="rId2" Type="http://schemas.openxmlformats.org/officeDocument/2006/relationships/video" Target="file://localhost/Users/domingomery/Dropbox/Mingo/Presentations/Videos/tortisequence.avi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42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1" Type="http://schemas.microsoft.com/office/2007/relationships/media" Target="../media/media3.avi"/><Relationship Id="rId2" Type="http://schemas.openxmlformats.org/officeDocument/2006/relationships/video" Target="../media/media3.avi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1" Type="http://schemas.microsoft.com/office/2007/relationships/media" Target="../media/media4.avi"/><Relationship Id="rId2" Type="http://schemas.openxmlformats.org/officeDocument/2006/relationships/video" Target="../media/media4.avi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jpeg"/><Relationship Id="rId6" Type="http://schemas.openxmlformats.org/officeDocument/2006/relationships/image" Target="../media/image62.png"/><Relationship Id="rId7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4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57200" y="468087"/>
            <a:ext cx="8229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Automated Design of a 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Computer Vision System for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Quality Control</a:t>
            </a: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endParaRPr lang="en-US" sz="28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endParaRPr lang="en-US" sz="28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r>
              <a:rPr lang="en-US" sz="2800" dirty="0" smtClean="0">
                <a:solidFill>
                  <a:srgbClr val="385D8A"/>
                </a:solidFill>
                <a:latin typeface="Trebuchet MS"/>
                <a:cs typeface="Trebuchet MS"/>
              </a:rPr>
              <a:t>Domingo Mery</a:t>
            </a:r>
          </a:p>
          <a:p>
            <a:endParaRPr lang="en-US" sz="20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Department of Compute Science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Universidad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Católica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 de Chile (PUC)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Guanajuato, October 2013</a:t>
            </a:r>
            <a:endParaRPr lang="en-US"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CSC_03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ASC_085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CSC_040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14425" y="-152400"/>
            <a:ext cx="10887456" cy="7239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cture 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CSC_038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69401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CSC_044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14247" y="0"/>
            <a:ext cx="10658247" cy="708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CSC_04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31443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112" y="933450"/>
            <a:ext cx="7834313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112" y="2665412"/>
            <a:ext cx="8112125" cy="1728788"/>
          </a:xfrm>
          <a:prstGeom prst="rect">
            <a:avLst/>
          </a:prstGeom>
          <a:noFill/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" y="4377267"/>
            <a:ext cx="8191500" cy="1692275"/>
          </a:xfrm>
          <a:prstGeom prst="rect">
            <a:avLst/>
          </a:prstGeom>
          <a:noFill/>
        </p:spPr>
      </p:pic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622300" y="933450"/>
            <a:ext cx="46037" cy="58467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8448675" y="930275"/>
            <a:ext cx="46037" cy="58467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538162" y="5986462"/>
            <a:ext cx="8029575" cy="7905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-355600" y="-304800"/>
            <a:ext cx="9499600" cy="13038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0" y="5977467"/>
            <a:ext cx="9499600" cy="13038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/>
        </p:nvSpPr>
        <p:spPr>
          <a:xfrm>
            <a:off x="-355600" y="0"/>
            <a:ext cx="1049867" cy="64346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/>
        </p:nvSpPr>
        <p:spPr>
          <a:xfrm>
            <a:off x="8449736" y="423333"/>
            <a:ext cx="1049867" cy="64346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112" y="933450"/>
            <a:ext cx="7834313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112" y="2665412"/>
            <a:ext cx="8112125" cy="1728788"/>
          </a:xfrm>
          <a:prstGeom prst="rect">
            <a:avLst/>
          </a:prstGeom>
          <a:noFill/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" y="4377267"/>
            <a:ext cx="8191500" cy="1692275"/>
          </a:xfrm>
          <a:prstGeom prst="rect">
            <a:avLst/>
          </a:prstGeom>
          <a:noFill/>
        </p:spPr>
      </p:pic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622300" y="933450"/>
            <a:ext cx="46037" cy="58467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8448675" y="930275"/>
            <a:ext cx="46037" cy="58467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538162" y="5986462"/>
            <a:ext cx="8029575" cy="7905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Rectangle 10"/>
          <p:cNvSpPr>
            <a:spLocks noChangeArrowheads="1"/>
          </p:cNvSpPr>
          <p:nvPr/>
        </p:nvSpPr>
        <p:spPr bwMode="auto">
          <a:xfrm>
            <a:off x="484187" y="889000"/>
            <a:ext cx="8153400" cy="5130800"/>
          </a:xfrm>
          <a:prstGeom prst="rect">
            <a:avLst/>
          </a:prstGeom>
          <a:solidFill>
            <a:srgbClr val="FFFFFF">
              <a:alpha val="9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7835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795" y="1781175"/>
            <a:ext cx="1068388" cy="7985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0" name="Rectángulo 9"/>
          <p:cNvSpPr/>
          <p:nvPr/>
        </p:nvSpPr>
        <p:spPr>
          <a:xfrm>
            <a:off x="-355600" y="-304800"/>
            <a:ext cx="9499600" cy="13038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/>
        </p:nvSpPr>
        <p:spPr>
          <a:xfrm>
            <a:off x="0" y="5977467"/>
            <a:ext cx="9499600" cy="13038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-372533" y="0"/>
            <a:ext cx="1049867" cy="64346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/>
          <p:cNvSpPr/>
          <p:nvPr/>
        </p:nvSpPr>
        <p:spPr>
          <a:xfrm>
            <a:off x="8449736" y="423333"/>
            <a:ext cx="1049867" cy="64346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7" name="Picture 89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2175" y="1338263"/>
            <a:ext cx="1068388" cy="7985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0349" name="Picture 89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9475" y="515938"/>
            <a:ext cx="7808913" cy="58324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3625 0.23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0" y="11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0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57200" y="468087"/>
            <a:ext cx="8229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Automated Design of a </a:t>
            </a:r>
          </a:p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Computer Vision System for</a:t>
            </a:r>
          </a:p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Quality Control</a:t>
            </a: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endParaRPr lang="en-US" sz="28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endParaRPr lang="en-US" sz="28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r>
              <a:rPr lang="en-US" sz="2800" dirty="0" smtClean="0">
                <a:solidFill>
                  <a:srgbClr val="385D8A"/>
                </a:solidFill>
                <a:latin typeface="Trebuchet MS"/>
                <a:cs typeface="Trebuchet MS"/>
              </a:rPr>
              <a:t>Domingo Mery</a:t>
            </a:r>
          </a:p>
          <a:p>
            <a:endParaRPr lang="en-US" sz="20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endParaRPr lang="en-US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Department of Compute Science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Universidad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Católica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 de Chile (PUC)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endParaRPr lang="en-US" sz="2800" dirty="0" smtClean="0">
              <a:latin typeface="Trebuchet MS"/>
              <a:cs typeface="Trebuchet MS"/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Guanajuato, October 2013</a:t>
            </a:r>
            <a:endParaRPr lang="en-US"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780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60425" y="515938"/>
            <a:ext cx="7823200" cy="5832475"/>
            <a:chOff x="494" y="159"/>
            <a:chExt cx="4772" cy="3564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94" y="159"/>
              <a:ext cx="4772" cy="3564"/>
              <a:chOff x="494" y="159"/>
              <a:chExt cx="4772" cy="3564"/>
            </a:xfrm>
          </p:grpSpPr>
          <p:pic>
            <p:nvPicPr>
              <p:cNvPr id="21510" name="Picture 6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94" y="159"/>
                <a:ext cx="4772" cy="35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11" name="Oval 7"/>
              <p:cNvSpPr>
                <a:spLocks noChangeArrowheads="1"/>
              </p:cNvSpPr>
              <p:nvPr/>
            </p:nvSpPr>
            <p:spPr bwMode="auto">
              <a:xfrm>
                <a:off x="1671" y="17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2" name="Oval 8"/>
              <p:cNvSpPr>
                <a:spLocks noChangeArrowheads="1"/>
              </p:cNvSpPr>
              <p:nvPr/>
            </p:nvSpPr>
            <p:spPr bwMode="auto">
              <a:xfrm>
                <a:off x="1671" y="17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3" name="Oval 9"/>
              <p:cNvSpPr>
                <a:spLocks noChangeArrowheads="1"/>
              </p:cNvSpPr>
              <p:nvPr/>
            </p:nvSpPr>
            <p:spPr bwMode="auto">
              <a:xfrm>
                <a:off x="1671" y="17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4" name="Oval 10"/>
              <p:cNvSpPr>
                <a:spLocks noChangeArrowheads="1"/>
              </p:cNvSpPr>
              <p:nvPr/>
            </p:nvSpPr>
            <p:spPr bwMode="auto">
              <a:xfrm>
                <a:off x="1671" y="17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5" name="Oval 11"/>
              <p:cNvSpPr>
                <a:spLocks noChangeArrowheads="1"/>
              </p:cNvSpPr>
              <p:nvPr/>
            </p:nvSpPr>
            <p:spPr bwMode="auto">
              <a:xfrm>
                <a:off x="1671" y="17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6" name="Oval 12"/>
              <p:cNvSpPr>
                <a:spLocks noChangeArrowheads="1"/>
              </p:cNvSpPr>
              <p:nvPr/>
            </p:nvSpPr>
            <p:spPr bwMode="auto">
              <a:xfrm>
                <a:off x="1671" y="17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7" name="Oval 13"/>
              <p:cNvSpPr>
                <a:spLocks noChangeArrowheads="1"/>
              </p:cNvSpPr>
              <p:nvPr/>
            </p:nvSpPr>
            <p:spPr bwMode="auto">
              <a:xfrm>
                <a:off x="1671" y="17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8" name="Oval 14"/>
              <p:cNvSpPr>
                <a:spLocks noChangeArrowheads="1"/>
              </p:cNvSpPr>
              <p:nvPr/>
            </p:nvSpPr>
            <p:spPr bwMode="auto">
              <a:xfrm>
                <a:off x="1671" y="17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9" name="Oval 15"/>
              <p:cNvSpPr>
                <a:spLocks noChangeArrowheads="1"/>
              </p:cNvSpPr>
              <p:nvPr/>
            </p:nvSpPr>
            <p:spPr bwMode="auto">
              <a:xfrm>
                <a:off x="1671" y="17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0" name="Oval 16"/>
              <p:cNvSpPr>
                <a:spLocks noChangeArrowheads="1"/>
              </p:cNvSpPr>
              <p:nvPr/>
            </p:nvSpPr>
            <p:spPr bwMode="auto">
              <a:xfrm>
                <a:off x="1671" y="17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1" name="Oval 17"/>
              <p:cNvSpPr>
                <a:spLocks noChangeArrowheads="1"/>
              </p:cNvSpPr>
              <p:nvPr/>
            </p:nvSpPr>
            <p:spPr bwMode="auto">
              <a:xfrm>
                <a:off x="1671" y="18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2" name="Oval 18"/>
              <p:cNvSpPr>
                <a:spLocks noChangeArrowheads="1"/>
              </p:cNvSpPr>
              <p:nvPr/>
            </p:nvSpPr>
            <p:spPr bwMode="auto">
              <a:xfrm>
                <a:off x="1671" y="18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3" name="Oval 19"/>
              <p:cNvSpPr>
                <a:spLocks noChangeArrowheads="1"/>
              </p:cNvSpPr>
              <p:nvPr/>
            </p:nvSpPr>
            <p:spPr bwMode="auto">
              <a:xfrm>
                <a:off x="1671" y="18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4" name="Oval 20"/>
              <p:cNvSpPr>
                <a:spLocks noChangeArrowheads="1"/>
              </p:cNvSpPr>
              <p:nvPr/>
            </p:nvSpPr>
            <p:spPr bwMode="auto">
              <a:xfrm>
                <a:off x="1671" y="18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5" name="Oval 21"/>
              <p:cNvSpPr>
                <a:spLocks noChangeArrowheads="1"/>
              </p:cNvSpPr>
              <p:nvPr/>
            </p:nvSpPr>
            <p:spPr bwMode="auto">
              <a:xfrm>
                <a:off x="1671" y="18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6" name="Oval 22"/>
              <p:cNvSpPr>
                <a:spLocks noChangeArrowheads="1"/>
              </p:cNvSpPr>
              <p:nvPr/>
            </p:nvSpPr>
            <p:spPr bwMode="auto">
              <a:xfrm>
                <a:off x="1671" y="18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7" name="Oval 23"/>
              <p:cNvSpPr>
                <a:spLocks noChangeArrowheads="1"/>
              </p:cNvSpPr>
              <p:nvPr/>
            </p:nvSpPr>
            <p:spPr bwMode="auto">
              <a:xfrm>
                <a:off x="1671" y="18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8" name="Oval 24"/>
              <p:cNvSpPr>
                <a:spLocks noChangeArrowheads="1"/>
              </p:cNvSpPr>
              <p:nvPr/>
            </p:nvSpPr>
            <p:spPr bwMode="auto">
              <a:xfrm>
                <a:off x="1671" y="18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9" name="Oval 25"/>
              <p:cNvSpPr>
                <a:spLocks noChangeArrowheads="1"/>
              </p:cNvSpPr>
              <p:nvPr/>
            </p:nvSpPr>
            <p:spPr bwMode="auto">
              <a:xfrm>
                <a:off x="1671" y="18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0" name="Oval 26"/>
              <p:cNvSpPr>
                <a:spLocks noChangeArrowheads="1"/>
              </p:cNvSpPr>
              <p:nvPr/>
            </p:nvSpPr>
            <p:spPr bwMode="auto">
              <a:xfrm>
                <a:off x="1671" y="18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1" name="Oval 27"/>
              <p:cNvSpPr>
                <a:spLocks noChangeArrowheads="1"/>
              </p:cNvSpPr>
              <p:nvPr/>
            </p:nvSpPr>
            <p:spPr bwMode="auto">
              <a:xfrm>
                <a:off x="1671" y="18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2" name="Oval 28"/>
              <p:cNvSpPr>
                <a:spLocks noChangeArrowheads="1"/>
              </p:cNvSpPr>
              <p:nvPr/>
            </p:nvSpPr>
            <p:spPr bwMode="auto">
              <a:xfrm>
                <a:off x="1671" y="18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3" name="Oval 29"/>
              <p:cNvSpPr>
                <a:spLocks noChangeArrowheads="1"/>
              </p:cNvSpPr>
              <p:nvPr/>
            </p:nvSpPr>
            <p:spPr bwMode="auto">
              <a:xfrm>
                <a:off x="1671" y="19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4" name="Oval 30"/>
              <p:cNvSpPr>
                <a:spLocks noChangeArrowheads="1"/>
              </p:cNvSpPr>
              <p:nvPr/>
            </p:nvSpPr>
            <p:spPr bwMode="auto">
              <a:xfrm>
                <a:off x="1671" y="19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5" name="Oval 31"/>
              <p:cNvSpPr>
                <a:spLocks noChangeArrowheads="1"/>
              </p:cNvSpPr>
              <p:nvPr/>
            </p:nvSpPr>
            <p:spPr bwMode="auto">
              <a:xfrm>
                <a:off x="1679" y="16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6" name="Oval 32"/>
              <p:cNvSpPr>
                <a:spLocks noChangeArrowheads="1"/>
              </p:cNvSpPr>
              <p:nvPr/>
            </p:nvSpPr>
            <p:spPr bwMode="auto">
              <a:xfrm>
                <a:off x="1679" y="16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7" name="Oval 33"/>
              <p:cNvSpPr>
                <a:spLocks noChangeArrowheads="1"/>
              </p:cNvSpPr>
              <p:nvPr/>
            </p:nvSpPr>
            <p:spPr bwMode="auto">
              <a:xfrm>
                <a:off x="1679" y="16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8" name="Oval 34"/>
              <p:cNvSpPr>
                <a:spLocks noChangeArrowheads="1"/>
              </p:cNvSpPr>
              <p:nvPr/>
            </p:nvSpPr>
            <p:spPr bwMode="auto">
              <a:xfrm>
                <a:off x="1679" y="16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9" name="Oval 35"/>
              <p:cNvSpPr>
                <a:spLocks noChangeArrowheads="1"/>
              </p:cNvSpPr>
              <p:nvPr/>
            </p:nvSpPr>
            <p:spPr bwMode="auto">
              <a:xfrm>
                <a:off x="1679" y="16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0" name="Oval 36"/>
              <p:cNvSpPr>
                <a:spLocks noChangeArrowheads="1"/>
              </p:cNvSpPr>
              <p:nvPr/>
            </p:nvSpPr>
            <p:spPr bwMode="auto">
              <a:xfrm>
                <a:off x="1679" y="16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1" name="Oval 37"/>
              <p:cNvSpPr>
                <a:spLocks noChangeArrowheads="1"/>
              </p:cNvSpPr>
              <p:nvPr/>
            </p:nvSpPr>
            <p:spPr bwMode="auto">
              <a:xfrm>
                <a:off x="1679" y="16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2" name="Oval 38"/>
              <p:cNvSpPr>
                <a:spLocks noChangeArrowheads="1"/>
              </p:cNvSpPr>
              <p:nvPr/>
            </p:nvSpPr>
            <p:spPr bwMode="auto">
              <a:xfrm>
                <a:off x="1679" y="16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3" name="Oval 39"/>
              <p:cNvSpPr>
                <a:spLocks noChangeArrowheads="1"/>
              </p:cNvSpPr>
              <p:nvPr/>
            </p:nvSpPr>
            <p:spPr bwMode="auto">
              <a:xfrm>
                <a:off x="1679" y="16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4" name="Oval 40"/>
              <p:cNvSpPr>
                <a:spLocks noChangeArrowheads="1"/>
              </p:cNvSpPr>
              <p:nvPr/>
            </p:nvSpPr>
            <p:spPr bwMode="auto">
              <a:xfrm>
                <a:off x="1679" y="17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5" name="Oval 41"/>
              <p:cNvSpPr>
                <a:spLocks noChangeArrowheads="1"/>
              </p:cNvSpPr>
              <p:nvPr/>
            </p:nvSpPr>
            <p:spPr bwMode="auto">
              <a:xfrm>
                <a:off x="1679" y="17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6" name="Oval 42"/>
              <p:cNvSpPr>
                <a:spLocks noChangeArrowheads="1"/>
              </p:cNvSpPr>
              <p:nvPr/>
            </p:nvSpPr>
            <p:spPr bwMode="auto">
              <a:xfrm>
                <a:off x="1679" y="17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7" name="Oval 43"/>
              <p:cNvSpPr>
                <a:spLocks noChangeArrowheads="1"/>
              </p:cNvSpPr>
              <p:nvPr/>
            </p:nvSpPr>
            <p:spPr bwMode="auto">
              <a:xfrm>
                <a:off x="1679" y="19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8" name="Oval 44"/>
              <p:cNvSpPr>
                <a:spLocks noChangeArrowheads="1"/>
              </p:cNvSpPr>
              <p:nvPr/>
            </p:nvSpPr>
            <p:spPr bwMode="auto">
              <a:xfrm>
                <a:off x="1679" y="19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9" name="Oval 45"/>
              <p:cNvSpPr>
                <a:spLocks noChangeArrowheads="1"/>
              </p:cNvSpPr>
              <p:nvPr/>
            </p:nvSpPr>
            <p:spPr bwMode="auto">
              <a:xfrm>
                <a:off x="1679" y="19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0" name="Oval 46"/>
              <p:cNvSpPr>
                <a:spLocks noChangeArrowheads="1"/>
              </p:cNvSpPr>
              <p:nvPr/>
            </p:nvSpPr>
            <p:spPr bwMode="auto">
              <a:xfrm>
                <a:off x="1679" y="19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1" name="Oval 47"/>
              <p:cNvSpPr>
                <a:spLocks noChangeArrowheads="1"/>
              </p:cNvSpPr>
              <p:nvPr/>
            </p:nvSpPr>
            <p:spPr bwMode="auto">
              <a:xfrm>
                <a:off x="1679" y="19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2" name="Oval 48"/>
              <p:cNvSpPr>
                <a:spLocks noChangeArrowheads="1"/>
              </p:cNvSpPr>
              <p:nvPr/>
            </p:nvSpPr>
            <p:spPr bwMode="auto">
              <a:xfrm>
                <a:off x="1679" y="19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3" name="Oval 49"/>
              <p:cNvSpPr>
                <a:spLocks noChangeArrowheads="1"/>
              </p:cNvSpPr>
              <p:nvPr/>
            </p:nvSpPr>
            <p:spPr bwMode="auto">
              <a:xfrm>
                <a:off x="1679" y="19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4" name="Oval 50"/>
              <p:cNvSpPr>
                <a:spLocks noChangeArrowheads="1"/>
              </p:cNvSpPr>
              <p:nvPr/>
            </p:nvSpPr>
            <p:spPr bwMode="auto">
              <a:xfrm>
                <a:off x="1679" y="19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5" name="Oval 51"/>
              <p:cNvSpPr>
                <a:spLocks noChangeArrowheads="1"/>
              </p:cNvSpPr>
              <p:nvPr/>
            </p:nvSpPr>
            <p:spPr bwMode="auto">
              <a:xfrm>
                <a:off x="1679" y="19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6" name="Oval 52"/>
              <p:cNvSpPr>
                <a:spLocks noChangeArrowheads="1"/>
              </p:cNvSpPr>
              <p:nvPr/>
            </p:nvSpPr>
            <p:spPr bwMode="auto">
              <a:xfrm>
                <a:off x="1679" y="19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7" name="Oval 53"/>
              <p:cNvSpPr>
                <a:spLocks noChangeArrowheads="1"/>
              </p:cNvSpPr>
              <p:nvPr/>
            </p:nvSpPr>
            <p:spPr bwMode="auto">
              <a:xfrm>
                <a:off x="1679" y="19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8" name="Oval 54"/>
              <p:cNvSpPr>
                <a:spLocks noChangeArrowheads="1"/>
              </p:cNvSpPr>
              <p:nvPr/>
            </p:nvSpPr>
            <p:spPr bwMode="auto">
              <a:xfrm>
                <a:off x="1679" y="20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9" name="Oval 55"/>
              <p:cNvSpPr>
                <a:spLocks noChangeArrowheads="1"/>
              </p:cNvSpPr>
              <p:nvPr/>
            </p:nvSpPr>
            <p:spPr bwMode="auto">
              <a:xfrm>
                <a:off x="1679" y="20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0" name="Oval 56"/>
              <p:cNvSpPr>
                <a:spLocks noChangeArrowheads="1"/>
              </p:cNvSpPr>
              <p:nvPr/>
            </p:nvSpPr>
            <p:spPr bwMode="auto">
              <a:xfrm>
                <a:off x="1687" y="16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1" name="Oval 57"/>
              <p:cNvSpPr>
                <a:spLocks noChangeArrowheads="1"/>
              </p:cNvSpPr>
              <p:nvPr/>
            </p:nvSpPr>
            <p:spPr bwMode="auto">
              <a:xfrm>
                <a:off x="1687" y="20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2" name="Oval 58"/>
              <p:cNvSpPr>
                <a:spLocks noChangeArrowheads="1"/>
              </p:cNvSpPr>
              <p:nvPr/>
            </p:nvSpPr>
            <p:spPr bwMode="auto">
              <a:xfrm>
                <a:off x="1687" y="20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3" name="Oval 59"/>
              <p:cNvSpPr>
                <a:spLocks noChangeArrowheads="1"/>
              </p:cNvSpPr>
              <p:nvPr/>
            </p:nvSpPr>
            <p:spPr bwMode="auto">
              <a:xfrm>
                <a:off x="1695" y="15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4" name="Oval 60"/>
              <p:cNvSpPr>
                <a:spLocks noChangeArrowheads="1"/>
              </p:cNvSpPr>
              <p:nvPr/>
            </p:nvSpPr>
            <p:spPr bwMode="auto">
              <a:xfrm>
                <a:off x="1695" y="15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5" name="Oval 61"/>
              <p:cNvSpPr>
                <a:spLocks noChangeArrowheads="1"/>
              </p:cNvSpPr>
              <p:nvPr/>
            </p:nvSpPr>
            <p:spPr bwMode="auto">
              <a:xfrm>
                <a:off x="1695" y="16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6" name="Oval 62"/>
              <p:cNvSpPr>
                <a:spLocks noChangeArrowheads="1"/>
              </p:cNvSpPr>
              <p:nvPr/>
            </p:nvSpPr>
            <p:spPr bwMode="auto">
              <a:xfrm>
                <a:off x="1695" y="16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7" name="Oval 63"/>
              <p:cNvSpPr>
                <a:spLocks noChangeArrowheads="1"/>
              </p:cNvSpPr>
              <p:nvPr/>
            </p:nvSpPr>
            <p:spPr bwMode="auto">
              <a:xfrm>
                <a:off x="1695" y="20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8" name="Oval 64"/>
              <p:cNvSpPr>
                <a:spLocks noChangeArrowheads="1"/>
              </p:cNvSpPr>
              <p:nvPr/>
            </p:nvSpPr>
            <p:spPr bwMode="auto">
              <a:xfrm>
                <a:off x="1695" y="20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9" name="Oval 65"/>
              <p:cNvSpPr>
                <a:spLocks noChangeArrowheads="1"/>
              </p:cNvSpPr>
              <p:nvPr/>
            </p:nvSpPr>
            <p:spPr bwMode="auto">
              <a:xfrm>
                <a:off x="1695" y="20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0" name="Oval 66"/>
              <p:cNvSpPr>
                <a:spLocks noChangeArrowheads="1"/>
              </p:cNvSpPr>
              <p:nvPr/>
            </p:nvSpPr>
            <p:spPr bwMode="auto">
              <a:xfrm>
                <a:off x="1703" y="15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1" name="Oval 67"/>
              <p:cNvSpPr>
                <a:spLocks noChangeArrowheads="1"/>
              </p:cNvSpPr>
              <p:nvPr/>
            </p:nvSpPr>
            <p:spPr bwMode="auto">
              <a:xfrm>
                <a:off x="1703" y="15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2" name="Oval 68"/>
              <p:cNvSpPr>
                <a:spLocks noChangeArrowheads="1"/>
              </p:cNvSpPr>
              <p:nvPr/>
            </p:nvSpPr>
            <p:spPr bwMode="auto">
              <a:xfrm>
                <a:off x="1703" y="15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3" name="Oval 69"/>
              <p:cNvSpPr>
                <a:spLocks noChangeArrowheads="1"/>
              </p:cNvSpPr>
              <p:nvPr/>
            </p:nvSpPr>
            <p:spPr bwMode="auto">
              <a:xfrm>
                <a:off x="1703" y="15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4" name="Oval 70"/>
              <p:cNvSpPr>
                <a:spLocks noChangeArrowheads="1"/>
              </p:cNvSpPr>
              <p:nvPr/>
            </p:nvSpPr>
            <p:spPr bwMode="auto">
              <a:xfrm>
                <a:off x="1703" y="20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5" name="Oval 71"/>
              <p:cNvSpPr>
                <a:spLocks noChangeArrowheads="1"/>
              </p:cNvSpPr>
              <p:nvPr/>
            </p:nvSpPr>
            <p:spPr bwMode="auto">
              <a:xfrm>
                <a:off x="1703" y="20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6" name="Oval 72"/>
              <p:cNvSpPr>
                <a:spLocks noChangeArrowheads="1"/>
              </p:cNvSpPr>
              <p:nvPr/>
            </p:nvSpPr>
            <p:spPr bwMode="auto">
              <a:xfrm>
                <a:off x="1703" y="20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7" name="Oval 73"/>
              <p:cNvSpPr>
                <a:spLocks noChangeArrowheads="1"/>
              </p:cNvSpPr>
              <p:nvPr/>
            </p:nvSpPr>
            <p:spPr bwMode="auto">
              <a:xfrm>
                <a:off x="1703" y="20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8" name="Oval 74"/>
              <p:cNvSpPr>
                <a:spLocks noChangeArrowheads="1"/>
              </p:cNvSpPr>
              <p:nvPr/>
            </p:nvSpPr>
            <p:spPr bwMode="auto">
              <a:xfrm>
                <a:off x="1711" y="15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9" name="Oval 75"/>
              <p:cNvSpPr>
                <a:spLocks noChangeArrowheads="1"/>
              </p:cNvSpPr>
              <p:nvPr/>
            </p:nvSpPr>
            <p:spPr bwMode="auto">
              <a:xfrm>
                <a:off x="1711" y="15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0" name="Oval 76"/>
              <p:cNvSpPr>
                <a:spLocks noChangeArrowheads="1"/>
              </p:cNvSpPr>
              <p:nvPr/>
            </p:nvSpPr>
            <p:spPr bwMode="auto">
              <a:xfrm>
                <a:off x="1711" y="15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1" name="Oval 77"/>
              <p:cNvSpPr>
                <a:spLocks noChangeArrowheads="1"/>
              </p:cNvSpPr>
              <p:nvPr/>
            </p:nvSpPr>
            <p:spPr bwMode="auto">
              <a:xfrm>
                <a:off x="1711" y="20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2" name="Oval 78"/>
              <p:cNvSpPr>
                <a:spLocks noChangeArrowheads="1"/>
              </p:cNvSpPr>
              <p:nvPr/>
            </p:nvSpPr>
            <p:spPr bwMode="auto">
              <a:xfrm>
                <a:off x="1711" y="21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3" name="Oval 79"/>
              <p:cNvSpPr>
                <a:spLocks noChangeArrowheads="1"/>
              </p:cNvSpPr>
              <p:nvPr/>
            </p:nvSpPr>
            <p:spPr bwMode="auto">
              <a:xfrm>
                <a:off x="1711" y="21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4" name="Oval 80"/>
              <p:cNvSpPr>
                <a:spLocks noChangeArrowheads="1"/>
              </p:cNvSpPr>
              <p:nvPr/>
            </p:nvSpPr>
            <p:spPr bwMode="auto">
              <a:xfrm>
                <a:off x="1711" y="21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5" name="Oval 81"/>
              <p:cNvSpPr>
                <a:spLocks noChangeArrowheads="1"/>
              </p:cNvSpPr>
              <p:nvPr/>
            </p:nvSpPr>
            <p:spPr bwMode="auto">
              <a:xfrm>
                <a:off x="1719" y="15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6" name="Oval 82"/>
              <p:cNvSpPr>
                <a:spLocks noChangeArrowheads="1"/>
              </p:cNvSpPr>
              <p:nvPr/>
            </p:nvSpPr>
            <p:spPr bwMode="auto">
              <a:xfrm>
                <a:off x="1719" y="15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7" name="Oval 83"/>
              <p:cNvSpPr>
                <a:spLocks noChangeArrowheads="1"/>
              </p:cNvSpPr>
              <p:nvPr/>
            </p:nvSpPr>
            <p:spPr bwMode="auto">
              <a:xfrm>
                <a:off x="1719" y="15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8" name="Oval 84"/>
              <p:cNvSpPr>
                <a:spLocks noChangeArrowheads="1"/>
              </p:cNvSpPr>
              <p:nvPr/>
            </p:nvSpPr>
            <p:spPr bwMode="auto">
              <a:xfrm>
                <a:off x="1719" y="21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9" name="Oval 85"/>
              <p:cNvSpPr>
                <a:spLocks noChangeArrowheads="1"/>
              </p:cNvSpPr>
              <p:nvPr/>
            </p:nvSpPr>
            <p:spPr bwMode="auto">
              <a:xfrm>
                <a:off x="1719" y="21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0" name="Oval 86"/>
              <p:cNvSpPr>
                <a:spLocks noChangeArrowheads="1"/>
              </p:cNvSpPr>
              <p:nvPr/>
            </p:nvSpPr>
            <p:spPr bwMode="auto">
              <a:xfrm>
                <a:off x="1727" y="14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1" name="Oval 87"/>
              <p:cNvSpPr>
                <a:spLocks noChangeArrowheads="1"/>
              </p:cNvSpPr>
              <p:nvPr/>
            </p:nvSpPr>
            <p:spPr bwMode="auto">
              <a:xfrm>
                <a:off x="1727" y="14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2" name="Oval 88"/>
              <p:cNvSpPr>
                <a:spLocks noChangeArrowheads="1"/>
              </p:cNvSpPr>
              <p:nvPr/>
            </p:nvSpPr>
            <p:spPr bwMode="auto">
              <a:xfrm>
                <a:off x="1727" y="15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3" name="Oval 89"/>
              <p:cNvSpPr>
                <a:spLocks noChangeArrowheads="1"/>
              </p:cNvSpPr>
              <p:nvPr/>
            </p:nvSpPr>
            <p:spPr bwMode="auto">
              <a:xfrm>
                <a:off x="1727" y="21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4" name="Oval 90"/>
              <p:cNvSpPr>
                <a:spLocks noChangeArrowheads="1"/>
              </p:cNvSpPr>
              <p:nvPr/>
            </p:nvSpPr>
            <p:spPr bwMode="auto">
              <a:xfrm>
                <a:off x="1727" y="21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5" name="Oval 91"/>
              <p:cNvSpPr>
                <a:spLocks noChangeArrowheads="1"/>
              </p:cNvSpPr>
              <p:nvPr/>
            </p:nvSpPr>
            <p:spPr bwMode="auto">
              <a:xfrm>
                <a:off x="1727" y="21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6" name="Oval 92"/>
              <p:cNvSpPr>
                <a:spLocks noChangeArrowheads="1"/>
              </p:cNvSpPr>
              <p:nvPr/>
            </p:nvSpPr>
            <p:spPr bwMode="auto">
              <a:xfrm>
                <a:off x="1735" y="14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7" name="Oval 93"/>
              <p:cNvSpPr>
                <a:spLocks noChangeArrowheads="1"/>
              </p:cNvSpPr>
              <p:nvPr/>
            </p:nvSpPr>
            <p:spPr bwMode="auto">
              <a:xfrm>
                <a:off x="1735" y="14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8" name="Oval 94"/>
              <p:cNvSpPr>
                <a:spLocks noChangeArrowheads="1"/>
              </p:cNvSpPr>
              <p:nvPr/>
            </p:nvSpPr>
            <p:spPr bwMode="auto">
              <a:xfrm>
                <a:off x="1735" y="14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9" name="Oval 95"/>
              <p:cNvSpPr>
                <a:spLocks noChangeArrowheads="1"/>
              </p:cNvSpPr>
              <p:nvPr/>
            </p:nvSpPr>
            <p:spPr bwMode="auto">
              <a:xfrm>
                <a:off x="1735" y="21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0" name="Oval 96"/>
              <p:cNvSpPr>
                <a:spLocks noChangeArrowheads="1"/>
              </p:cNvSpPr>
              <p:nvPr/>
            </p:nvSpPr>
            <p:spPr bwMode="auto">
              <a:xfrm>
                <a:off x="1735" y="21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1" name="Oval 97"/>
              <p:cNvSpPr>
                <a:spLocks noChangeArrowheads="1"/>
              </p:cNvSpPr>
              <p:nvPr/>
            </p:nvSpPr>
            <p:spPr bwMode="auto">
              <a:xfrm>
                <a:off x="1735" y="21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2" name="Oval 98"/>
              <p:cNvSpPr>
                <a:spLocks noChangeArrowheads="1"/>
              </p:cNvSpPr>
              <p:nvPr/>
            </p:nvSpPr>
            <p:spPr bwMode="auto">
              <a:xfrm>
                <a:off x="1743" y="14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3" name="Oval 99"/>
              <p:cNvSpPr>
                <a:spLocks noChangeArrowheads="1"/>
              </p:cNvSpPr>
              <p:nvPr/>
            </p:nvSpPr>
            <p:spPr bwMode="auto">
              <a:xfrm>
                <a:off x="1743" y="14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4" name="Oval 100"/>
              <p:cNvSpPr>
                <a:spLocks noChangeArrowheads="1"/>
              </p:cNvSpPr>
              <p:nvPr/>
            </p:nvSpPr>
            <p:spPr bwMode="auto">
              <a:xfrm>
                <a:off x="1743" y="21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5" name="Oval 101"/>
              <p:cNvSpPr>
                <a:spLocks noChangeArrowheads="1"/>
              </p:cNvSpPr>
              <p:nvPr/>
            </p:nvSpPr>
            <p:spPr bwMode="auto">
              <a:xfrm>
                <a:off x="1751" y="14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6" name="Oval 102"/>
              <p:cNvSpPr>
                <a:spLocks noChangeArrowheads="1"/>
              </p:cNvSpPr>
              <p:nvPr/>
            </p:nvSpPr>
            <p:spPr bwMode="auto">
              <a:xfrm>
                <a:off x="1751" y="14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7" name="Oval 103"/>
              <p:cNvSpPr>
                <a:spLocks noChangeArrowheads="1"/>
              </p:cNvSpPr>
              <p:nvPr/>
            </p:nvSpPr>
            <p:spPr bwMode="auto">
              <a:xfrm>
                <a:off x="1751" y="14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8" name="Oval 104"/>
              <p:cNvSpPr>
                <a:spLocks noChangeArrowheads="1"/>
              </p:cNvSpPr>
              <p:nvPr/>
            </p:nvSpPr>
            <p:spPr bwMode="auto">
              <a:xfrm>
                <a:off x="1751" y="21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9" name="Oval 105"/>
              <p:cNvSpPr>
                <a:spLocks noChangeArrowheads="1"/>
              </p:cNvSpPr>
              <p:nvPr/>
            </p:nvSpPr>
            <p:spPr bwMode="auto">
              <a:xfrm>
                <a:off x="1751" y="22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0" name="Oval 106"/>
              <p:cNvSpPr>
                <a:spLocks noChangeArrowheads="1"/>
              </p:cNvSpPr>
              <p:nvPr/>
            </p:nvSpPr>
            <p:spPr bwMode="auto">
              <a:xfrm>
                <a:off x="1751" y="22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1" name="Oval 107"/>
              <p:cNvSpPr>
                <a:spLocks noChangeArrowheads="1"/>
              </p:cNvSpPr>
              <p:nvPr/>
            </p:nvSpPr>
            <p:spPr bwMode="auto">
              <a:xfrm>
                <a:off x="1759" y="14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2" name="Oval 108"/>
              <p:cNvSpPr>
                <a:spLocks noChangeArrowheads="1"/>
              </p:cNvSpPr>
              <p:nvPr/>
            </p:nvSpPr>
            <p:spPr bwMode="auto">
              <a:xfrm>
                <a:off x="1759" y="14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3" name="Oval 109"/>
              <p:cNvSpPr>
                <a:spLocks noChangeArrowheads="1"/>
              </p:cNvSpPr>
              <p:nvPr/>
            </p:nvSpPr>
            <p:spPr bwMode="auto">
              <a:xfrm>
                <a:off x="1759" y="22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4" name="Oval 110"/>
              <p:cNvSpPr>
                <a:spLocks noChangeArrowheads="1"/>
              </p:cNvSpPr>
              <p:nvPr/>
            </p:nvSpPr>
            <p:spPr bwMode="auto">
              <a:xfrm>
                <a:off x="1759" y="22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5" name="Oval 111"/>
              <p:cNvSpPr>
                <a:spLocks noChangeArrowheads="1"/>
              </p:cNvSpPr>
              <p:nvPr/>
            </p:nvSpPr>
            <p:spPr bwMode="auto">
              <a:xfrm>
                <a:off x="1767" y="13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6" name="Oval 112"/>
              <p:cNvSpPr>
                <a:spLocks noChangeArrowheads="1"/>
              </p:cNvSpPr>
              <p:nvPr/>
            </p:nvSpPr>
            <p:spPr bwMode="auto">
              <a:xfrm>
                <a:off x="1767" y="22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7" name="Oval 113"/>
              <p:cNvSpPr>
                <a:spLocks noChangeArrowheads="1"/>
              </p:cNvSpPr>
              <p:nvPr/>
            </p:nvSpPr>
            <p:spPr bwMode="auto">
              <a:xfrm>
                <a:off x="1775" y="13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8" name="Oval 114"/>
              <p:cNvSpPr>
                <a:spLocks noChangeArrowheads="1"/>
              </p:cNvSpPr>
              <p:nvPr/>
            </p:nvSpPr>
            <p:spPr bwMode="auto">
              <a:xfrm>
                <a:off x="1775" y="13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9" name="Oval 115"/>
              <p:cNvSpPr>
                <a:spLocks noChangeArrowheads="1"/>
              </p:cNvSpPr>
              <p:nvPr/>
            </p:nvSpPr>
            <p:spPr bwMode="auto">
              <a:xfrm>
                <a:off x="1775" y="22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0" name="Oval 116"/>
              <p:cNvSpPr>
                <a:spLocks noChangeArrowheads="1"/>
              </p:cNvSpPr>
              <p:nvPr/>
            </p:nvSpPr>
            <p:spPr bwMode="auto">
              <a:xfrm>
                <a:off x="1775" y="22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1" name="Oval 117"/>
              <p:cNvSpPr>
                <a:spLocks noChangeArrowheads="1"/>
              </p:cNvSpPr>
              <p:nvPr/>
            </p:nvSpPr>
            <p:spPr bwMode="auto">
              <a:xfrm>
                <a:off x="1775" y="22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2" name="Oval 118"/>
              <p:cNvSpPr>
                <a:spLocks noChangeArrowheads="1"/>
              </p:cNvSpPr>
              <p:nvPr/>
            </p:nvSpPr>
            <p:spPr bwMode="auto">
              <a:xfrm>
                <a:off x="1783" y="13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3" name="Oval 119"/>
              <p:cNvSpPr>
                <a:spLocks noChangeArrowheads="1"/>
              </p:cNvSpPr>
              <p:nvPr/>
            </p:nvSpPr>
            <p:spPr bwMode="auto">
              <a:xfrm>
                <a:off x="1783" y="22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4" name="Oval 120"/>
              <p:cNvSpPr>
                <a:spLocks noChangeArrowheads="1"/>
              </p:cNvSpPr>
              <p:nvPr/>
            </p:nvSpPr>
            <p:spPr bwMode="auto">
              <a:xfrm>
                <a:off x="1791" y="1334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5" name="Oval 121"/>
              <p:cNvSpPr>
                <a:spLocks noChangeArrowheads="1"/>
              </p:cNvSpPr>
              <p:nvPr/>
            </p:nvSpPr>
            <p:spPr bwMode="auto">
              <a:xfrm>
                <a:off x="1791" y="1342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6" name="Oval 122"/>
              <p:cNvSpPr>
                <a:spLocks noChangeArrowheads="1"/>
              </p:cNvSpPr>
              <p:nvPr/>
            </p:nvSpPr>
            <p:spPr bwMode="auto">
              <a:xfrm>
                <a:off x="1791" y="1350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7" name="Oval 123"/>
              <p:cNvSpPr>
                <a:spLocks noChangeArrowheads="1"/>
              </p:cNvSpPr>
              <p:nvPr/>
            </p:nvSpPr>
            <p:spPr bwMode="auto">
              <a:xfrm>
                <a:off x="1791" y="1358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8" name="Oval 124"/>
              <p:cNvSpPr>
                <a:spLocks noChangeArrowheads="1"/>
              </p:cNvSpPr>
              <p:nvPr/>
            </p:nvSpPr>
            <p:spPr bwMode="auto">
              <a:xfrm>
                <a:off x="1791" y="1366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9" name="Oval 125"/>
              <p:cNvSpPr>
                <a:spLocks noChangeArrowheads="1"/>
              </p:cNvSpPr>
              <p:nvPr/>
            </p:nvSpPr>
            <p:spPr bwMode="auto">
              <a:xfrm>
                <a:off x="1791" y="22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0" name="Oval 126"/>
              <p:cNvSpPr>
                <a:spLocks noChangeArrowheads="1"/>
              </p:cNvSpPr>
              <p:nvPr/>
            </p:nvSpPr>
            <p:spPr bwMode="auto">
              <a:xfrm>
                <a:off x="1791" y="22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1" name="Oval 127"/>
              <p:cNvSpPr>
                <a:spLocks noChangeArrowheads="1"/>
              </p:cNvSpPr>
              <p:nvPr/>
            </p:nvSpPr>
            <p:spPr bwMode="auto">
              <a:xfrm>
                <a:off x="1799" y="1334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2" name="Oval 128"/>
              <p:cNvSpPr>
                <a:spLocks noChangeArrowheads="1"/>
              </p:cNvSpPr>
              <p:nvPr/>
            </p:nvSpPr>
            <p:spPr bwMode="auto">
              <a:xfrm>
                <a:off x="1799" y="22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3" name="Oval 129"/>
              <p:cNvSpPr>
                <a:spLocks noChangeArrowheads="1"/>
              </p:cNvSpPr>
              <p:nvPr/>
            </p:nvSpPr>
            <p:spPr bwMode="auto">
              <a:xfrm>
                <a:off x="1799" y="23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4" name="Oval 130"/>
              <p:cNvSpPr>
                <a:spLocks noChangeArrowheads="1"/>
              </p:cNvSpPr>
              <p:nvPr/>
            </p:nvSpPr>
            <p:spPr bwMode="auto">
              <a:xfrm>
                <a:off x="1807" y="13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5" name="Oval 131"/>
              <p:cNvSpPr>
                <a:spLocks noChangeArrowheads="1"/>
              </p:cNvSpPr>
              <p:nvPr/>
            </p:nvSpPr>
            <p:spPr bwMode="auto">
              <a:xfrm>
                <a:off x="1807" y="23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6" name="Oval 132"/>
              <p:cNvSpPr>
                <a:spLocks noChangeArrowheads="1"/>
              </p:cNvSpPr>
              <p:nvPr/>
            </p:nvSpPr>
            <p:spPr bwMode="auto">
              <a:xfrm>
                <a:off x="1807" y="23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7" name="Oval 133"/>
              <p:cNvSpPr>
                <a:spLocks noChangeArrowheads="1"/>
              </p:cNvSpPr>
              <p:nvPr/>
            </p:nvSpPr>
            <p:spPr bwMode="auto">
              <a:xfrm>
                <a:off x="1815" y="13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8" name="Oval 134"/>
              <p:cNvSpPr>
                <a:spLocks noChangeArrowheads="1"/>
              </p:cNvSpPr>
              <p:nvPr/>
            </p:nvSpPr>
            <p:spPr bwMode="auto">
              <a:xfrm>
                <a:off x="1815" y="23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9" name="Oval 135"/>
              <p:cNvSpPr>
                <a:spLocks noChangeArrowheads="1"/>
              </p:cNvSpPr>
              <p:nvPr/>
            </p:nvSpPr>
            <p:spPr bwMode="auto">
              <a:xfrm>
                <a:off x="1815" y="23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0" name="Oval 136"/>
              <p:cNvSpPr>
                <a:spLocks noChangeArrowheads="1"/>
              </p:cNvSpPr>
              <p:nvPr/>
            </p:nvSpPr>
            <p:spPr bwMode="auto">
              <a:xfrm>
                <a:off x="1823" y="13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1" name="Oval 137"/>
              <p:cNvSpPr>
                <a:spLocks noChangeArrowheads="1"/>
              </p:cNvSpPr>
              <p:nvPr/>
            </p:nvSpPr>
            <p:spPr bwMode="auto">
              <a:xfrm>
                <a:off x="1823" y="23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2" name="Oval 138"/>
              <p:cNvSpPr>
                <a:spLocks noChangeArrowheads="1"/>
              </p:cNvSpPr>
              <p:nvPr/>
            </p:nvSpPr>
            <p:spPr bwMode="auto">
              <a:xfrm>
                <a:off x="1831" y="12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3" name="Oval 139"/>
              <p:cNvSpPr>
                <a:spLocks noChangeArrowheads="1"/>
              </p:cNvSpPr>
              <p:nvPr/>
            </p:nvSpPr>
            <p:spPr bwMode="auto">
              <a:xfrm>
                <a:off x="1831" y="13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4" name="Oval 140"/>
              <p:cNvSpPr>
                <a:spLocks noChangeArrowheads="1"/>
              </p:cNvSpPr>
              <p:nvPr/>
            </p:nvSpPr>
            <p:spPr bwMode="auto">
              <a:xfrm>
                <a:off x="1831" y="23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5" name="Oval 141"/>
              <p:cNvSpPr>
                <a:spLocks noChangeArrowheads="1"/>
              </p:cNvSpPr>
              <p:nvPr/>
            </p:nvSpPr>
            <p:spPr bwMode="auto">
              <a:xfrm>
                <a:off x="1831" y="23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6" name="Oval 142"/>
              <p:cNvSpPr>
                <a:spLocks noChangeArrowheads="1"/>
              </p:cNvSpPr>
              <p:nvPr/>
            </p:nvSpPr>
            <p:spPr bwMode="auto">
              <a:xfrm>
                <a:off x="1831" y="23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7" name="Oval 143"/>
              <p:cNvSpPr>
                <a:spLocks noChangeArrowheads="1"/>
              </p:cNvSpPr>
              <p:nvPr/>
            </p:nvSpPr>
            <p:spPr bwMode="auto">
              <a:xfrm>
                <a:off x="1839" y="12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8" name="Oval 144"/>
              <p:cNvSpPr>
                <a:spLocks noChangeArrowheads="1"/>
              </p:cNvSpPr>
              <p:nvPr/>
            </p:nvSpPr>
            <p:spPr bwMode="auto">
              <a:xfrm>
                <a:off x="1839" y="12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9" name="Oval 145"/>
              <p:cNvSpPr>
                <a:spLocks noChangeArrowheads="1"/>
              </p:cNvSpPr>
              <p:nvPr/>
            </p:nvSpPr>
            <p:spPr bwMode="auto">
              <a:xfrm>
                <a:off x="1839" y="23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0" name="Oval 146"/>
              <p:cNvSpPr>
                <a:spLocks noChangeArrowheads="1"/>
              </p:cNvSpPr>
              <p:nvPr/>
            </p:nvSpPr>
            <p:spPr bwMode="auto">
              <a:xfrm>
                <a:off x="1847" y="12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1" name="Oval 147"/>
              <p:cNvSpPr>
                <a:spLocks noChangeArrowheads="1"/>
              </p:cNvSpPr>
              <p:nvPr/>
            </p:nvSpPr>
            <p:spPr bwMode="auto">
              <a:xfrm>
                <a:off x="1847" y="23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2" name="Oval 148"/>
              <p:cNvSpPr>
                <a:spLocks noChangeArrowheads="1"/>
              </p:cNvSpPr>
              <p:nvPr/>
            </p:nvSpPr>
            <p:spPr bwMode="auto">
              <a:xfrm>
                <a:off x="1847" y="23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3" name="Oval 149"/>
              <p:cNvSpPr>
                <a:spLocks noChangeArrowheads="1"/>
              </p:cNvSpPr>
              <p:nvPr/>
            </p:nvSpPr>
            <p:spPr bwMode="auto">
              <a:xfrm>
                <a:off x="1855" y="12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4" name="Oval 150"/>
              <p:cNvSpPr>
                <a:spLocks noChangeArrowheads="1"/>
              </p:cNvSpPr>
              <p:nvPr/>
            </p:nvSpPr>
            <p:spPr bwMode="auto">
              <a:xfrm>
                <a:off x="1855" y="23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5" name="Oval 151"/>
              <p:cNvSpPr>
                <a:spLocks noChangeArrowheads="1"/>
              </p:cNvSpPr>
              <p:nvPr/>
            </p:nvSpPr>
            <p:spPr bwMode="auto">
              <a:xfrm>
                <a:off x="1863" y="12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6" name="Oval 152"/>
              <p:cNvSpPr>
                <a:spLocks noChangeArrowheads="1"/>
              </p:cNvSpPr>
              <p:nvPr/>
            </p:nvSpPr>
            <p:spPr bwMode="auto">
              <a:xfrm>
                <a:off x="1863" y="12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7" name="Oval 153"/>
              <p:cNvSpPr>
                <a:spLocks noChangeArrowheads="1"/>
              </p:cNvSpPr>
              <p:nvPr/>
            </p:nvSpPr>
            <p:spPr bwMode="auto">
              <a:xfrm>
                <a:off x="1863" y="23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8" name="Oval 154"/>
              <p:cNvSpPr>
                <a:spLocks noChangeArrowheads="1"/>
              </p:cNvSpPr>
              <p:nvPr/>
            </p:nvSpPr>
            <p:spPr bwMode="auto">
              <a:xfrm>
                <a:off x="1871" y="12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9" name="Oval 155"/>
              <p:cNvSpPr>
                <a:spLocks noChangeArrowheads="1"/>
              </p:cNvSpPr>
              <p:nvPr/>
            </p:nvSpPr>
            <p:spPr bwMode="auto">
              <a:xfrm>
                <a:off x="1871" y="24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0" name="Oval 156"/>
              <p:cNvSpPr>
                <a:spLocks noChangeArrowheads="1"/>
              </p:cNvSpPr>
              <p:nvPr/>
            </p:nvSpPr>
            <p:spPr bwMode="auto">
              <a:xfrm>
                <a:off x="1871" y="24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1" name="Oval 157"/>
              <p:cNvSpPr>
                <a:spLocks noChangeArrowheads="1"/>
              </p:cNvSpPr>
              <p:nvPr/>
            </p:nvSpPr>
            <p:spPr bwMode="auto">
              <a:xfrm>
                <a:off x="1871" y="24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2" name="Oval 158"/>
              <p:cNvSpPr>
                <a:spLocks noChangeArrowheads="1"/>
              </p:cNvSpPr>
              <p:nvPr/>
            </p:nvSpPr>
            <p:spPr bwMode="auto">
              <a:xfrm>
                <a:off x="1879" y="12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3" name="Oval 159"/>
              <p:cNvSpPr>
                <a:spLocks noChangeArrowheads="1"/>
              </p:cNvSpPr>
              <p:nvPr/>
            </p:nvSpPr>
            <p:spPr bwMode="auto">
              <a:xfrm>
                <a:off x="1879" y="24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4" name="Oval 160"/>
              <p:cNvSpPr>
                <a:spLocks noChangeArrowheads="1"/>
              </p:cNvSpPr>
              <p:nvPr/>
            </p:nvSpPr>
            <p:spPr bwMode="auto">
              <a:xfrm>
                <a:off x="1879" y="24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5" name="Oval 161"/>
              <p:cNvSpPr>
                <a:spLocks noChangeArrowheads="1"/>
              </p:cNvSpPr>
              <p:nvPr/>
            </p:nvSpPr>
            <p:spPr bwMode="auto">
              <a:xfrm>
                <a:off x="1879" y="24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6" name="Oval 162"/>
              <p:cNvSpPr>
                <a:spLocks noChangeArrowheads="1"/>
              </p:cNvSpPr>
              <p:nvPr/>
            </p:nvSpPr>
            <p:spPr bwMode="auto">
              <a:xfrm>
                <a:off x="1887" y="12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7" name="Oval 163"/>
              <p:cNvSpPr>
                <a:spLocks noChangeArrowheads="1"/>
              </p:cNvSpPr>
              <p:nvPr/>
            </p:nvSpPr>
            <p:spPr bwMode="auto">
              <a:xfrm>
                <a:off x="1887" y="24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8" name="Oval 164"/>
              <p:cNvSpPr>
                <a:spLocks noChangeArrowheads="1"/>
              </p:cNvSpPr>
              <p:nvPr/>
            </p:nvSpPr>
            <p:spPr bwMode="auto">
              <a:xfrm>
                <a:off x="1895" y="12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9" name="Oval 165"/>
              <p:cNvSpPr>
                <a:spLocks noChangeArrowheads="1"/>
              </p:cNvSpPr>
              <p:nvPr/>
            </p:nvSpPr>
            <p:spPr bwMode="auto">
              <a:xfrm>
                <a:off x="1895" y="24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0" name="Oval 166"/>
              <p:cNvSpPr>
                <a:spLocks noChangeArrowheads="1"/>
              </p:cNvSpPr>
              <p:nvPr/>
            </p:nvSpPr>
            <p:spPr bwMode="auto">
              <a:xfrm>
                <a:off x="1895" y="24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1" name="Oval 167"/>
              <p:cNvSpPr>
                <a:spLocks noChangeArrowheads="1"/>
              </p:cNvSpPr>
              <p:nvPr/>
            </p:nvSpPr>
            <p:spPr bwMode="auto">
              <a:xfrm>
                <a:off x="1903" y="12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2" name="Oval 168"/>
              <p:cNvSpPr>
                <a:spLocks noChangeArrowheads="1"/>
              </p:cNvSpPr>
              <p:nvPr/>
            </p:nvSpPr>
            <p:spPr bwMode="auto">
              <a:xfrm>
                <a:off x="1903" y="24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3" name="Oval 169"/>
              <p:cNvSpPr>
                <a:spLocks noChangeArrowheads="1"/>
              </p:cNvSpPr>
              <p:nvPr/>
            </p:nvSpPr>
            <p:spPr bwMode="auto">
              <a:xfrm>
                <a:off x="1911" y="12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4" name="Oval 170"/>
              <p:cNvSpPr>
                <a:spLocks noChangeArrowheads="1"/>
              </p:cNvSpPr>
              <p:nvPr/>
            </p:nvSpPr>
            <p:spPr bwMode="auto">
              <a:xfrm>
                <a:off x="1911" y="2485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5" name="Oval 171"/>
              <p:cNvSpPr>
                <a:spLocks noChangeArrowheads="1"/>
              </p:cNvSpPr>
              <p:nvPr/>
            </p:nvSpPr>
            <p:spPr bwMode="auto">
              <a:xfrm>
                <a:off x="1919" y="11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6" name="Oval 172"/>
              <p:cNvSpPr>
                <a:spLocks noChangeArrowheads="1"/>
              </p:cNvSpPr>
              <p:nvPr/>
            </p:nvSpPr>
            <p:spPr bwMode="auto">
              <a:xfrm>
                <a:off x="1919" y="2493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7" name="Oval 173"/>
              <p:cNvSpPr>
                <a:spLocks noChangeArrowheads="1"/>
              </p:cNvSpPr>
              <p:nvPr/>
            </p:nvSpPr>
            <p:spPr bwMode="auto">
              <a:xfrm>
                <a:off x="1919" y="2501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8" name="Oval 174"/>
              <p:cNvSpPr>
                <a:spLocks noChangeArrowheads="1"/>
              </p:cNvSpPr>
              <p:nvPr/>
            </p:nvSpPr>
            <p:spPr bwMode="auto">
              <a:xfrm>
                <a:off x="1919" y="2509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9" name="Oval 175"/>
              <p:cNvSpPr>
                <a:spLocks noChangeArrowheads="1"/>
              </p:cNvSpPr>
              <p:nvPr/>
            </p:nvSpPr>
            <p:spPr bwMode="auto">
              <a:xfrm>
                <a:off x="1927" y="11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0" name="Oval 176"/>
              <p:cNvSpPr>
                <a:spLocks noChangeArrowheads="1"/>
              </p:cNvSpPr>
              <p:nvPr/>
            </p:nvSpPr>
            <p:spPr bwMode="auto">
              <a:xfrm>
                <a:off x="1927" y="2517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1" name="Oval 177"/>
              <p:cNvSpPr>
                <a:spLocks noChangeArrowheads="1"/>
              </p:cNvSpPr>
              <p:nvPr/>
            </p:nvSpPr>
            <p:spPr bwMode="auto">
              <a:xfrm>
                <a:off x="1935" y="11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2" name="Oval 178"/>
              <p:cNvSpPr>
                <a:spLocks noChangeArrowheads="1"/>
              </p:cNvSpPr>
              <p:nvPr/>
            </p:nvSpPr>
            <p:spPr bwMode="auto">
              <a:xfrm>
                <a:off x="1935" y="25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3" name="Oval 179"/>
              <p:cNvSpPr>
                <a:spLocks noChangeArrowheads="1"/>
              </p:cNvSpPr>
              <p:nvPr/>
            </p:nvSpPr>
            <p:spPr bwMode="auto">
              <a:xfrm>
                <a:off x="1935" y="11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4" name="Oval 180"/>
              <p:cNvSpPr>
                <a:spLocks noChangeArrowheads="1"/>
              </p:cNvSpPr>
              <p:nvPr/>
            </p:nvSpPr>
            <p:spPr bwMode="auto">
              <a:xfrm>
                <a:off x="1935" y="25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5" name="Oval 181"/>
              <p:cNvSpPr>
                <a:spLocks noChangeArrowheads="1"/>
              </p:cNvSpPr>
              <p:nvPr/>
            </p:nvSpPr>
            <p:spPr bwMode="auto">
              <a:xfrm>
                <a:off x="1943" y="11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6" name="Oval 182"/>
              <p:cNvSpPr>
                <a:spLocks noChangeArrowheads="1"/>
              </p:cNvSpPr>
              <p:nvPr/>
            </p:nvSpPr>
            <p:spPr bwMode="auto">
              <a:xfrm>
                <a:off x="1943" y="25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7" name="Oval 183"/>
              <p:cNvSpPr>
                <a:spLocks noChangeArrowheads="1"/>
              </p:cNvSpPr>
              <p:nvPr/>
            </p:nvSpPr>
            <p:spPr bwMode="auto">
              <a:xfrm>
                <a:off x="1951" y="11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8" name="Oval 184"/>
              <p:cNvSpPr>
                <a:spLocks noChangeArrowheads="1"/>
              </p:cNvSpPr>
              <p:nvPr/>
            </p:nvSpPr>
            <p:spPr bwMode="auto">
              <a:xfrm>
                <a:off x="1951" y="25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9" name="Oval 185"/>
              <p:cNvSpPr>
                <a:spLocks noChangeArrowheads="1"/>
              </p:cNvSpPr>
              <p:nvPr/>
            </p:nvSpPr>
            <p:spPr bwMode="auto">
              <a:xfrm>
                <a:off x="1959" y="11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0" name="Oval 186"/>
              <p:cNvSpPr>
                <a:spLocks noChangeArrowheads="1"/>
              </p:cNvSpPr>
              <p:nvPr/>
            </p:nvSpPr>
            <p:spPr bwMode="auto">
              <a:xfrm>
                <a:off x="1959" y="25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1" name="Oval 187"/>
              <p:cNvSpPr>
                <a:spLocks noChangeArrowheads="1"/>
              </p:cNvSpPr>
              <p:nvPr/>
            </p:nvSpPr>
            <p:spPr bwMode="auto">
              <a:xfrm>
                <a:off x="1967" y="11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2" name="Oval 188"/>
              <p:cNvSpPr>
                <a:spLocks noChangeArrowheads="1"/>
              </p:cNvSpPr>
              <p:nvPr/>
            </p:nvSpPr>
            <p:spPr bwMode="auto">
              <a:xfrm>
                <a:off x="1967" y="25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3" name="Oval 189"/>
              <p:cNvSpPr>
                <a:spLocks noChangeArrowheads="1"/>
              </p:cNvSpPr>
              <p:nvPr/>
            </p:nvSpPr>
            <p:spPr bwMode="auto">
              <a:xfrm>
                <a:off x="1967" y="25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4" name="Oval 190"/>
              <p:cNvSpPr>
                <a:spLocks noChangeArrowheads="1"/>
              </p:cNvSpPr>
              <p:nvPr/>
            </p:nvSpPr>
            <p:spPr bwMode="auto">
              <a:xfrm>
                <a:off x="1967" y="25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5" name="Oval 191"/>
              <p:cNvSpPr>
                <a:spLocks noChangeArrowheads="1"/>
              </p:cNvSpPr>
              <p:nvPr/>
            </p:nvSpPr>
            <p:spPr bwMode="auto">
              <a:xfrm>
                <a:off x="1975" y="11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6" name="Oval 192"/>
              <p:cNvSpPr>
                <a:spLocks noChangeArrowheads="1"/>
              </p:cNvSpPr>
              <p:nvPr/>
            </p:nvSpPr>
            <p:spPr bwMode="auto">
              <a:xfrm>
                <a:off x="1975" y="25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7" name="Oval 193"/>
              <p:cNvSpPr>
                <a:spLocks noChangeArrowheads="1"/>
              </p:cNvSpPr>
              <p:nvPr/>
            </p:nvSpPr>
            <p:spPr bwMode="auto">
              <a:xfrm>
                <a:off x="1983" y="11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8" name="Oval 194"/>
              <p:cNvSpPr>
                <a:spLocks noChangeArrowheads="1"/>
              </p:cNvSpPr>
              <p:nvPr/>
            </p:nvSpPr>
            <p:spPr bwMode="auto">
              <a:xfrm>
                <a:off x="1983" y="25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9" name="Oval 195"/>
              <p:cNvSpPr>
                <a:spLocks noChangeArrowheads="1"/>
              </p:cNvSpPr>
              <p:nvPr/>
            </p:nvSpPr>
            <p:spPr bwMode="auto">
              <a:xfrm>
                <a:off x="1983" y="25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0" name="Oval 196"/>
              <p:cNvSpPr>
                <a:spLocks noChangeArrowheads="1"/>
              </p:cNvSpPr>
              <p:nvPr/>
            </p:nvSpPr>
            <p:spPr bwMode="auto">
              <a:xfrm>
                <a:off x="1991" y="11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1" name="Oval 197"/>
              <p:cNvSpPr>
                <a:spLocks noChangeArrowheads="1"/>
              </p:cNvSpPr>
              <p:nvPr/>
            </p:nvSpPr>
            <p:spPr bwMode="auto">
              <a:xfrm>
                <a:off x="1991" y="26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2" name="Oval 198"/>
              <p:cNvSpPr>
                <a:spLocks noChangeArrowheads="1"/>
              </p:cNvSpPr>
              <p:nvPr/>
            </p:nvSpPr>
            <p:spPr bwMode="auto">
              <a:xfrm>
                <a:off x="1991" y="26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3" name="Oval 199"/>
              <p:cNvSpPr>
                <a:spLocks noChangeArrowheads="1"/>
              </p:cNvSpPr>
              <p:nvPr/>
            </p:nvSpPr>
            <p:spPr bwMode="auto">
              <a:xfrm>
                <a:off x="1999" y="11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4" name="Oval 200"/>
              <p:cNvSpPr>
                <a:spLocks noChangeArrowheads="1"/>
              </p:cNvSpPr>
              <p:nvPr/>
            </p:nvSpPr>
            <p:spPr bwMode="auto">
              <a:xfrm>
                <a:off x="1999" y="26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5" name="Oval 201"/>
              <p:cNvSpPr>
                <a:spLocks noChangeArrowheads="1"/>
              </p:cNvSpPr>
              <p:nvPr/>
            </p:nvSpPr>
            <p:spPr bwMode="auto">
              <a:xfrm>
                <a:off x="1999" y="26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6" name="Oval 202"/>
              <p:cNvSpPr>
                <a:spLocks noChangeArrowheads="1"/>
              </p:cNvSpPr>
              <p:nvPr/>
            </p:nvSpPr>
            <p:spPr bwMode="auto">
              <a:xfrm>
                <a:off x="1999" y="26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7" name="Oval 203"/>
              <p:cNvSpPr>
                <a:spLocks noChangeArrowheads="1"/>
              </p:cNvSpPr>
              <p:nvPr/>
            </p:nvSpPr>
            <p:spPr bwMode="auto">
              <a:xfrm>
                <a:off x="2007" y="11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8" name="Oval 204"/>
              <p:cNvSpPr>
                <a:spLocks noChangeArrowheads="1"/>
              </p:cNvSpPr>
              <p:nvPr/>
            </p:nvSpPr>
            <p:spPr bwMode="auto">
              <a:xfrm>
                <a:off x="2007" y="26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9" name="Oval 205"/>
              <p:cNvSpPr>
                <a:spLocks noChangeArrowheads="1"/>
              </p:cNvSpPr>
              <p:nvPr/>
            </p:nvSpPr>
            <p:spPr bwMode="auto">
              <a:xfrm>
                <a:off x="2015" y="11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206"/>
            <p:cNvGrpSpPr>
              <a:grpSpLocks/>
            </p:cNvGrpSpPr>
            <p:nvPr/>
          </p:nvGrpSpPr>
          <p:grpSpPr bwMode="auto">
            <a:xfrm>
              <a:off x="2015" y="758"/>
              <a:ext cx="793" cy="2286"/>
              <a:chOff x="2015" y="758"/>
              <a:chExt cx="793" cy="2286"/>
            </a:xfrm>
          </p:grpSpPr>
          <p:sp>
            <p:nvSpPr>
              <p:cNvPr id="21711" name="Oval 207"/>
              <p:cNvSpPr>
                <a:spLocks noChangeArrowheads="1"/>
              </p:cNvSpPr>
              <p:nvPr/>
            </p:nvSpPr>
            <p:spPr bwMode="auto">
              <a:xfrm>
                <a:off x="2015" y="26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2" name="Oval 208"/>
              <p:cNvSpPr>
                <a:spLocks noChangeArrowheads="1"/>
              </p:cNvSpPr>
              <p:nvPr/>
            </p:nvSpPr>
            <p:spPr bwMode="auto">
              <a:xfrm>
                <a:off x="2023" y="11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3" name="Oval 209"/>
              <p:cNvSpPr>
                <a:spLocks noChangeArrowheads="1"/>
              </p:cNvSpPr>
              <p:nvPr/>
            </p:nvSpPr>
            <p:spPr bwMode="auto">
              <a:xfrm>
                <a:off x="2023" y="266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4" name="Oval 210"/>
              <p:cNvSpPr>
                <a:spLocks noChangeArrowheads="1"/>
              </p:cNvSpPr>
              <p:nvPr/>
            </p:nvSpPr>
            <p:spPr bwMode="auto">
              <a:xfrm>
                <a:off x="2023" y="26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5" name="Oval 211"/>
              <p:cNvSpPr>
                <a:spLocks noChangeArrowheads="1"/>
              </p:cNvSpPr>
              <p:nvPr/>
            </p:nvSpPr>
            <p:spPr bwMode="auto">
              <a:xfrm>
                <a:off x="2031" y="11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6" name="Oval 212"/>
              <p:cNvSpPr>
                <a:spLocks noChangeArrowheads="1"/>
              </p:cNvSpPr>
              <p:nvPr/>
            </p:nvSpPr>
            <p:spPr bwMode="auto">
              <a:xfrm>
                <a:off x="2031" y="267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7" name="Oval 213"/>
              <p:cNvSpPr>
                <a:spLocks noChangeArrowheads="1"/>
              </p:cNvSpPr>
              <p:nvPr/>
            </p:nvSpPr>
            <p:spPr bwMode="auto">
              <a:xfrm>
                <a:off x="2039" y="11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8" name="Oval 214"/>
              <p:cNvSpPr>
                <a:spLocks noChangeArrowheads="1"/>
              </p:cNvSpPr>
              <p:nvPr/>
            </p:nvSpPr>
            <p:spPr bwMode="auto">
              <a:xfrm>
                <a:off x="2039" y="268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9" name="Oval 215"/>
              <p:cNvSpPr>
                <a:spLocks noChangeArrowheads="1"/>
              </p:cNvSpPr>
              <p:nvPr/>
            </p:nvSpPr>
            <p:spPr bwMode="auto">
              <a:xfrm>
                <a:off x="2047" y="10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0" name="Oval 216"/>
              <p:cNvSpPr>
                <a:spLocks noChangeArrowheads="1"/>
              </p:cNvSpPr>
              <p:nvPr/>
            </p:nvSpPr>
            <p:spPr bwMode="auto">
              <a:xfrm>
                <a:off x="2047" y="269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1" name="Oval 217"/>
              <p:cNvSpPr>
                <a:spLocks noChangeArrowheads="1"/>
              </p:cNvSpPr>
              <p:nvPr/>
            </p:nvSpPr>
            <p:spPr bwMode="auto">
              <a:xfrm>
                <a:off x="2055" y="10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2" name="Oval 218"/>
              <p:cNvSpPr>
                <a:spLocks noChangeArrowheads="1"/>
              </p:cNvSpPr>
              <p:nvPr/>
            </p:nvSpPr>
            <p:spPr bwMode="auto">
              <a:xfrm>
                <a:off x="2055" y="270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3" name="Oval 219"/>
              <p:cNvSpPr>
                <a:spLocks noChangeArrowheads="1"/>
              </p:cNvSpPr>
              <p:nvPr/>
            </p:nvSpPr>
            <p:spPr bwMode="auto">
              <a:xfrm>
                <a:off x="2063" y="10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4" name="Oval 220"/>
              <p:cNvSpPr>
                <a:spLocks noChangeArrowheads="1"/>
              </p:cNvSpPr>
              <p:nvPr/>
            </p:nvSpPr>
            <p:spPr bwMode="auto">
              <a:xfrm>
                <a:off x="2063" y="27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5" name="Oval 221"/>
              <p:cNvSpPr>
                <a:spLocks noChangeArrowheads="1"/>
              </p:cNvSpPr>
              <p:nvPr/>
            </p:nvSpPr>
            <p:spPr bwMode="auto">
              <a:xfrm>
                <a:off x="2071" y="10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6" name="Oval 222"/>
              <p:cNvSpPr>
                <a:spLocks noChangeArrowheads="1"/>
              </p:cNvSpPr>
              <p:nvPr/>
            </p:nvSpPr>
            <p:spPr bwMode="auto">
              <a:xfrm>
                <a:off x="2071" y="27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7" name="Oval 223"/>
              <p:cNvSpPr>
                <a:spLocks noChangeArrowheads="1"/>
              </p:cNvSpPr>
              <p:nvPr/>
            </p:nvSpPr>
            <p:spPr bwMode="auto">
              <a:xfrm>
                <a:off x="2079" y="10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8" name="Oval 224"/>
              <p:cNvSpPr>
                <a:spLocks noChangeArrowheads="1"/>
              </p:cNvSpPr>
              <p:nvPr/>
            </p:nvSpPr>
            <p:spPr bwMode="auto">
              <a:xfrm>
                <a:off x="2079" y="27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9" name="Oval 225"/>
              <p:cNvSpPr>
                <a:spLocks noChangeArrowheads="1"/>
              </p:cNvSpPr>
              <p:nvPr/>
            </p:nvSpPr>
            <p:spPr bwMode="auto">
              <a:xfrm>
                <a:off x="2087" y="10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0" name="Oval 226"/>
              <p:cNvSpPr>
                <a:spLocks noChangeArrowheads="1"/>
              </p:cNvSpPr>
              <p:nvPr/>
            </p:nvSpPr>
            <p:spPr bwMode="auto">
              <a:xfrm>
                <a:off x="2087" y="27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1" name="Oval 227"/>
              <p:cNvSpPr>
                <a:spLocks noChangeArrowheads="1"/>
              </p:cNvSpPr>
              <p:nvPr/>
            </p:nvSpPr>
            <p:spPr bwMode="auto">
              <a:xfrm>
                <a:off x="2095" y="10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2" name="Oval 228"/>
              <p:cNvSpPr>
                <a:spLocks noChangeArrowheads="1"/>
              </p:cNvSpPr>
              <p:nvPr/>
            </p:nvSpPr>
            <p:spPr bwMode="auto">
              <a:xfrm>
                <a:off x="2095" y="27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3" name="Oval 229"/>
              <p:cNvSpPr>
                <a:spLocks noChangeArrowheads="1"/>
              </p:cNvSpPr>
              <p:nvPr/>
            </p:nvSpPr>
            <p:spPr bwMode="auto">
              <a:xfrm>
                <a:off x="2103" y="10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4" name="Oval 230"/>
              <p:cNvSpPr>
                <a:spLocks noChangeArrowheads="1"/>
              </p:cNvSpPr>
              <p:nvPr/>
            </p:nvSpPr>
            <p:spPr bwMode="auto">
              <a:xfrm>
                <a:off x="2103" y="27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5" name="Oval 231"/>
              <p:cNvSpPr>
                <a:spLocks noChangeArrowheads="1"/>
              </p:cNvSpPr>
              <p:nvPr/>
            </p:nvSpPr>
            <p:spPr bwMode="auto">
              <a:xfrm>
                <a:off x="2111" y="10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6" name="Oval 232"/>
              <p:cNvSpPr>
                <a:spLocks noChangeArrowheads="1"/>
              </p:cNvSpPr>
              <p:nvPr/>
            </p:nvSpPr>
            <p:spPr bwMode="auto">
              <a:xfrm>
                <a:off x="2111" y="27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7" name="Oval 233"/>
              <p:cNvSpPr>
                <a:spLocks noChangeArrowheads="1"/>
              </p:cNvSpPr>
              <p:nvPr/>
            </p:nvSpPr>
            <p:spPr bwMode="auto">
              <a:xfrm>
                <a:off x="2119" y="10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8" name="Oval 234"/>
              <p:cNvSpPr>
                <a:spLocks noChangeArrowheads="1"/>
              </p:cNvSpPr>
              <p:nvPr/>
            </p:nvSpPr>
            <p:spPr bwMode="auto">
              <a:xfrm>
                <a:off x="2119" y="27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9" name="Oval 235"/>
              <p:cNvSpPr>
                <a:spLocks noChangeArrowheads="1"/>
              </p:cNvSpPr>
              <p:nvPr/>
            </p:nvSpPr>
            <p:spPr bwMode="auto">
              <a:xfrm>
                <a:off x="2119" y="27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0" name="Oval 236"/>
              <p:cNvSpPr>
                <a:spLocks noChangeArrowheads="1"/>
              </p:cNvSpPr>
              <p:nvPr/>
            </p:nvSpPr>
            <p:spPr bwMode="auto">
              <a:xfrm>
                <a:off x="2119" y="27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1" name="Oval 237"/>
              <p:cNvSpPr>
                <a:spLocks noChangeArrowheads="1"/>
              </p:cNvSpPr>
              <p:nvPr/>
            </p:nvSpPr>
            <p:spPr bwMode="auto">
              <a:xfrm>
                <a:off x="2119" y="27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2" name="Oval 238"/>
              <p:cNvSpPr>
                <a:spLocks noChangeArrowheads="1"/>
              </p:cNvSpPr>
              <p:nvPr/>
            </p:nvSpPr>
            <p:spPr bwMode="auto">
              <a:xfrm>
                <a:off x="2119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3" name="Oval 239"/>
              <p:cNvSpPr>
                <a:spLocks noChangeArrowheads="1"/>
              </p:cNvSpPr>
              <p:nvPr/>
            </p:nvSpPr>
            <p:spPr bwMode="auto">
              <a:xfrm>
                <a:off x="2127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4" name="Oval 240"/>
              <p:cNvSpPr>
                <a:spLocks noChangeArrowheads="1"/>
              </p:cNvSpPr>
              <p:nvPr/>
            </p:nvSpPr>
            <p:spPr bwMode="auto">
              <a:xfrm>
                <a:off x="2127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5" name="Oval 241"/>
              <p:cNvSpPr>
                <a:spLocks noChangeArrowheads="1"/>
              </p:cNvSpPr>
              <p:nvPr/>
            </p:nvSpPr>
            <p:spPr bwMode="auto">
              <a:xfrm>
                <a:off x="2135" y="10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6" name="Oval 242"/>
              <p:cNvSpPr>
                <a:spLocks noChangeArrowheads="1"/>
              </p:cNvSpPr>
              <p:nvPr/>
            </p:nvSpPr>
            <p:spPr bwMode="auto">
              <a:xfrm>
                <a:off x="2135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7" name="Oval 243"/>
              <p:cNvSpPr>
                <a:spLocks noChangeArrowheads="1"/>
              </p:cNvSpPr>
              <p:nvPr/>
            </p:nvSpPr>
            <p:spPr bwMode="auto">
              <a:xfrm>
                <a:off x="2143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8" name="Oval 244"/>
              <p:cNvSpPr>
                <a:spLocks noChangeArrowheads="1"/>
              </p:cNvSpPr>
              <p:nvPr/>
            </p:nvSpPr>
            <p:spPr bwMode="auto">
              <a:xfrm>
                <a:off x="2143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9" name="Oval 245"/>
              <p:cNvSpPr>
                <a:spLocks noChangeArrowheads="1"/>
              </p:cNvSpPr>
              <p:nvPr/>
            </p:nvSpPr>
            <p:spPr bwMode="auto">
              <a:xfrm>
                <a:off x="2151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0" name="Oval 246"/>
              <p:cNvSpPr>
                <a:spLocks noChangeArrowheads="1"/>
              </p:cNvSpPr>
              <p:nvPr/>
            </p:nvSpPr>
            <p:spPr bwMode="auto">
              <a:xfrm>
                <a:off x="2151" y="27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1" name="Oval 247"/>
              <p:cNvSpPr>
                <a:spLocks noChangeArrowheads="1"/>
              </p:cNvSpPr>
              <p:nvPr/>
            </p:nvSpPr>
            <p:spPr bwMode="auto">
              <a:xfrm>
                <a:off x="2159" y="10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2" name="Oval 248"/>
              <p:cNvSpPr>
                <a:spLocks noChangeArrowheads="1"/>
              </p:cNvSpPr>
              <p:nvPr/>
            </p:nvSpPr>
            <p:spPr bwMode="auto">
              <a:xfrm>
                <a:off x="2159" y="27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3" name="Oval 249"/>
              <p:cNvSpPr>
                <a:spLocks noChangeArrowheads="1"/>
              </p:cNvSpPr>
              <p:nvPr/>
            </p:nvSpPr>
            <p:spPr bwMode="auto">
              <a:xfrm>
                <a:off x="2167" y="10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4" name="Oval 250"/>
              <p:cNvSpPr>
                <a:spLocks noChangeArrowheads="1"/>
              </p:cNvSpPr>
              <p:nvPr/>
            </p:nvSpPr>
            <p:spPr bwMode="auto">
              <a:xfrm>
                <a:off x="2167" y="28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5" name="Oval 251"/>
              <p:cNvSpPr>
                <a:spLocks noChangeArrowheads="1"/>
              </p:cNvSpPr>
              <p:nvPr/>
            </p:nvSpPr>
            <p:spPr bwMode="auto">
              <a:xfrm>
                <a:off x="2175" y="9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6" name="Oval 252"/>
              <p:cNvSpPr>
                <a:spLocks noChangeArrowheads="1"/>
              </p:cNvSpPr>
              <p:nvPr/>
            </p:nvSpPr>
            <p:spPr bwMode="auto">
              <a:xfrm>
                <a:off x="2175" y="28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7" name="Oval 253"/>
              <p:cNvSpPr>
                <a:spLocks noChangeArrowheads="1"/>
              </p:cNvSpPr>
              <p:nvPr/>
            </p:nvSpPr>
            <p:spPr bwMode="auto">
              <a:xfrm>
                <a:off x="2183" y="9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8" name="Oval 254"/>
              <p:cNvSpPr>
                <a:spLocks noChangeArrowheads="1"/>
              </p:cNvSpPr>
              <p:nvPr/>
            </p:nvSpPr>
            <p:spPr bwMode="auto">
              <a:xfrm>
                <a:off x="2183" y="28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9" name="Oval 255"/>
              <p:cNvSpPr>
                <a:spLocks noChangeArrowheads="1"/>
              </p:cNvSpPr>
              <p:nvPr/>
            </p:nvSpPr>
            <p:spPr bwMode="auto">
              <a:xfrm>
                <a:off x="2191" y="9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0" name="Oval 256"/>
              <p:cNvSpPr>
                <a:spLocks noChangeArrowheads="1"/>
              </p:cNvSpPr>
              <p:nvPr/>
            </p:nvSpPr>
            <p:spPr bwMode="auto">
              <a:xfrm>
                <a:off x="2191" y="28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1" name="Oval 257"/>
              <p:cNvSpPr>
                <a:spLocks noChangeArrowheads="1"/>
              </p:cNvSpPr>
              <p:nvPr/>
            </p:nvSpPr>
            <p:spPr bwMode="auto">
              <a:xfrm>
                <a:off x="2199" y="9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2" name="Oval 258"/>
              <p:cNvSpPr>
                <a:spLocks noChangeArrowheads="1"/>
              </p:cNvSpPr>
              <p:nvPr/>
            </p:nvSpPr>
            <p:spPr bwMode="auto">
              <a:xfrm>
                <a:off x="2199" y="28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3" name="Oval 259"/>
              <p:cNvSpPr>
                <a:spLocks noChangeArrowheads="1"/>
              </p:cNvSpPr>
              <p:nvPr/>
            </p:nvSpPr>
            <p:spPr bwMode="auto">
              <a:xfrm>
                <a:off x="2199" y="9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4" name="Oval 260"/>
              <p:cNvSpPr>
                <a:spLocks noChangeArrowheads="1"/>
              </p:cNvSpPr>
              <p:nvPr/>
            </p:nvSpPr>
            <p:spPr bwMode="auto">
              <a:xfrm>
                <a:off x="2199" y="28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5" name="Oval 261"/>
              <p:cNvSpPr>
                <a:spLocks noChangeArrowheads="1"/>
              </p:cNvSpPr>
              <p:nvPr/>
            </p:nvSpPr>
            <p:spPr bwMode="auto">
              <a:xfrm>
                <a:off x="2207" y="9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6" name="Oval 262"/>
              <p:cNvSpPr>
                <a:spLocks noChangeArrowheads="1"/>
              </p:cNvSpPr>
              <p:nvPr/>
            </p:nvSpPr>
            <p:spPr bwMode="auto">
              <a:xfrm>
                <a:off x="2207" y="28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7" name="Oval 263"/>
              <p:cNvSpPr>
                <a:spLocks noChangeArrowheads="1"/>
              </p:cNvSpPr>
              <p:nvPr/>
            </p:nvSpPr>
            <p:spPr bwMode="auto">
              <a:xfrm>
                <a:off x="2215" y="9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8" name="Oval 264"/>
              <p:cNvSpPr>
                <a:spLocks noChangeArrowheads="1"/>
              </p:cNvSpPr>
              <p:nvPr/>
            </p:nvSpPr>
            <p:spPr bwMode="auto">
              <a:xfrm>
                <a:off x="2215" y="28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9" name="Oval 265"/>
              <p:cNvSpPr>
                <a:spLocks noChangeArrowheads="1"/>
              </p:cNvSpPr>
              <p:nvPr/>
            </p:nvSpPr>
            <p:spPr bwMode="auto">
              <a:xfrm>
                <a:off x="2223" y="9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0" name="Oval 266"/>
              <p:cNvSpPr>
                <a:spLocks noChangeArrowheads="1"/>
              </p:cNvSpPr>
              <p:nvPr/>
            </p:nvSpPr>
            <p:spPr bwMode="auto">
              <a:xfrm>
                <a:off x="2223" y="28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1" name="Oval 267"/>
              <p:cNvSpPr>
                <a:spLocks noChangeArrowheads="1"/>
              </p:cNvSpPr>
              <p:nvPr/>
            </p:nvSpPr>
            <p:spPr bwMode="auto">
              <a:xfrm>
                <a:off x="2231" y="9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2" name="Oval 268"/>
              <p:cNvSpPr>
                <a:spLocks noChangeArrowheads="1"/>
              </p:cNvSpPr>
              <p:nvPr/>
            </p:nvSpPr>
            <p:spPr bwMode="auto">
              <a:xfrm>
                <a:off x="2231" y="28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3" name="Oval 269"/>
              <p:cNvSpPr>
                <a:spLocks noChangeArrowheads="1"/>
              </p:cNvSpPr>
              <p:nvPr/>
            </p:nvSpPr>
            <p:spPr bwMode="auto">
              <a:xfrm>
                <a:off x="2239" y="9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4" name="Oval 270"/>
              <p:cNvSpPr>
                <a:spLocks noChangeArrowheads="1"/>
              </p:cNvSpPr>
              <p:nvPr/>
            </p:nvSpPr>
            <p:spPr bwMode="auto">
              <a:xfrm>
                <a:off x="2239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5" name="Oval 271"/>
              <p:cNvSpPr>
                <a:spLocks noChangeArrowheads="1"/>
              </p:cNvSpPr>
              <p:nvPr/>
            </p:nvSpPr>
            <p:spPr bwMode="auto">
              <a:xfrm>
                <a:off x="2247" y="9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6" name="Oval 272"/>
              <p:cNvSpPr>
                <a:spLocks noChangeArrowheads="1"/>
              </p:cNvSpPr>
              <p:nvPr/>
            </p:nvSpPr>
            <p:spPr bwMode="auto">
              <a:xfrm>
                <a:off x="2247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7" name="Oval 273"/>
              <p:cNvSpPr>
                <a:spLocks noChangeArrowheads="1"/>
              </p:cNvSpPr>
              <p:nvPr/>
            </p:nvSpPr>
            <p:spPr bwMode="auto">
              <a:xfrm>
                <a:off x="2255" y="9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8" name="Oval 274"/>
              <p:cNvSpPr>
                <a:spLocks noChangeArrowheads="1"/>
              </p:cNvSpPr>
              <p:nvPr/>
            </p:nvSpPr>
            <p:spPr bwMode="auto">
              <a:xfrm>
                <a:off x="2255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9" name="Oval 275"/>
              <p:cNvSpPr>
                <a:spLocks noChangeArrowheads="1"/>
              </p:cNvSpPr>
              <p:nvPr/>
            </p:nvSpPr>
            <p:spPr bwMode="auto">
              <a:xfrm>
                <a:off x="2263" y="9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0" name="Oval 276"/>
              <p:cNvSpPr>
                <a:spLocks noChangeArrowheads="1"/>
              </p:cNvSpPr>
              <p:nvPr/>
            </p:nvSpPr>
            <p:spPr bwMode="auto">
              <a:xfrm>
                <a:off x="2263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1" name="Oval 277"/>
              <p:cNvSpPr>
                <a:spLocks noChangeArrowheads="1"/>
              </p:cNvSpPr>
              <p:nvPr/>
            </p:nvSpPr>
            <p:spPr bwMode="auto">
              <a:xfrm>
                <a:off x="2271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2" name="Oval 278"/>
              <p:cNvSpPr>
                <a:spLocks noChangeArrowheads="1"/>
              </p:cNvSpPr>
              <p:nvPr/>
            </p:nvSpPr>
            <p:spPr bwMode="auto">
              <a:xfrm>
                <a:off x="2271" y="28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3" name="Oval 279"/>
              <p:cNvSpPr>
                <a:spLocks noChangeArrowheads="1"/>
              </p:cNvSpPr>
              <p:nvPr/>
            </p:nvSpPr>
            <p:spPr bwMode="auto">
              <a:xfrm>
                <a:off x="2279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4" name="Oval 280"/>
              <p:cNvSpPr>
                <a:spLocks noChangeArrowheads="1"/>
              </p:cNvSpPr>
              <p:nvPr/>
            </p:nvSpPr>
            <p:spPr bwMode="auto">
              <a:xfrm>
                <a:off x="2279" y="28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5" name="Oval 281"/>
              <p:cNvSpPr>
                <a:spLocks noChangeArrowheads="1"/>
              </p:cNvSpPr>
              <p:nvPr/>
            </p:nvSpPr>
            <p:spPr bwMode="auto">
              <a:xfrm>
                <a:off x="2287" y="9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6" name="Oval 282"/>
              <p:cNvSpPr>
                <a:spLocks noChangeArrowheads="1"/>
              </p:cNvSpPr>
              <p:nvPr/>
            </p:nvSpPr>
            <p:spPr bwMode="auto">
              <a:xfrm>
                <a:off x="2287" y="286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7" name="Oval 283"/>
              <p:cNvSpPr>
                <a:spLocks noChangeArrowheads="1"/>
              </p:cNvSpPr>
              <p:nvPr/>
            </p:nvSpPr>
            <p:spPr bwMode="auto">
              <a:xfrm>
                <a:off x="2295" y="9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8" name="Oval 284"/>
              <p:cNvSpPr>
                <a:spLocks noChangeArrowheads="1"/>
              </p:cNvSpPr>
              <p:nvPr/>
            </p:nvSpPr>
            <p:spPr bwMode="auto">
              <a:xfrm>
                <a:off x="2295" y="28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9" name="Oval 285"/>
              <p:cNvSpPr>
                <a:spLocks noChangeArrowheads="1"/>
              </p:cNvSpPr>
              <p:nvPr/>
            </p:nvSpPr>
            <p:spPr bwMode="auto">
              <a:xfrm>
                <a:off x="2303" y="9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0" name="Oval 286"/>
              <p:cNvSpPr>
                <a:spLocks noChangeArrowheads="1"/>
              </p:cNvSpPr>
              <p:nvPr/>
            </p:nvSpPr>
            <p:spPr bwMode="auto">
              <a:xfrm>
                <a:off x="2303" y="28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1" name="Oval 287"/>
              <p:cNvSpPr>
                <a:spLocks noChangeArrowheads="1"/>
              </p:cNvSpPr>
              <p:nvPr/>
            </p:nvSpPr>
            <p:spPr bwMode="auto">
              <a:xfrm>
                <a:off x="2311" y="9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2" name="Oval 288"/>
              <p:cNvSpPr>
                <a:spLocks noChangeArrowheads="1"/>
              </p:cNvSpPr>
              <p:nvPr/>
            </p:nvSpPr>
            <p:spPr bwMode="auto">
              <a:xfrm>
                <a:off x="2311" y="28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3" name="Oval 289"/>
              <p:cNvSpPr>
                <a:spLocks noChangeArrowheads="1"/>
              </p:cNvSpPr>
              <p:nvPr/>
            </p:nvSpPr>
            <p:spPr bwMode="auto">
              <a:xfrm>
                <a:off x="2319" y="9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4" name="Oval 290"/>
              <p:cNvSpPr>
                <a:spLocks noChangeArrowheads="1"/>
              </p:cNvSpPr>
              <p:nvPr/>
            </p:nvSpPr>
            <p:spPr bwMode="auto">
              <a:xfrm>
                <a:off x="2319" y="287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5" name="Oval 291"/>
              <p:cNvSpPr>
                <a:spLocks noChangeArrowheads="1"/>
              </p:cNvSpPr>
              <p:nvPr/>
            </p:nvSpPr>
            <p:spPr bwMode="auto">
              <a:xfrm>
                <a:off x="2327" y="90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6" name="Oval 292"/>
              <p:cNvSpPr>
                <a:spLocks noChangeArrowheads="1"/>
              </p:cNvSpPr>
              <p:nvPr/>
            </p:nvSpPr>
            <p:spPr bwMode="auto">
              <a:xfrm>
                <a:off x="2327" y="2884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7" name="Oval 293"/>
              <p:cNvSpPr>
                <a:spLocks noChangeArrowheads="1"/>
              </p:cNvSpPr>
              <p:nvPr/>
            </p:nvSpPr>
            <p:spPr bwMode="auto">
              <a:xfrm>
                <a:off x="2335" y="894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8" name="Oval 294"/>
              <p:cNvSpPr>
                <a:spLocks noChangeArrowheads="1"/>
              </p:cNvSpPr>
              <p:nvPr/>
            </p:nvSpPr>
            <p:spPr bwMode="auto">
              <a:xfrm>
                <a:off x="2335" y="2884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9" name="Oval 295"/>
              <p:cNvSpPr>
                <a:spLocks noChangeArrowheads="1"/>
              </p:cNvSpPr>
              <p:nvPr/>
            </p:nvSpPr>
            <p:spPr bwMode="auto">
              <a:xfrm>
                <a:off x="2343" y="894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0" name="Oval 296"/>
              <p:cNvSpPr>
                <a:spLocks noChangeArrowheads="1"/>
              </p:cNvSpPr>
              <p:nvPr/>
            </p:nvSpPr>
            <p:spPr bwMode="auto">
              <a:xfrm>
                <a:off x="2343" y="2884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1" name="Oval 297"/>
              <p:cNvSpPr>
                <a:spLocks noChangeArrowheads="1"/>
              </p:cNvSpPr>
              <p:nvPr/>
            </p:nvSpPr>
            <p:spPr bwMode="auto">
              <a:xfrm>
                <a:off x="2351" y="886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2" name="Oval 298"/>
              <p:cNvSpPr>
                <a:spLocks noChangeArrowheads="1"/>
              </p:cNvSpPr>
              <p:nvPr/>
            </p:nvSpPr>
            <p:spPr bwMode="auto">
              <a:xfrm>
                <a:off x="2351" y="289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3" name="Oval 299"/>
              <p:cNvSpPr>
                <a:spLocks noChangeArrowheads="1"/>
              </p:cNvSpPr>
              <p:nvPr/>
            </p:nvSpPr>
            <p:spPr bwMode="auto">
              <a:xfrm>
                <a:off x="2359" y="886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4" name="Oval 300"/>
              <p:cNvSpPr>
                <a:spLocks noChangeArrowheads="1"/>
              </p:cNvSpPr>
              <p:nvPr/>
            </p:nvSpPr>
            <p:spPr bwMode="auto">
              <a:xfrm>
                <a:off x="2359" y="289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5" name="Oval 301"/>
              <p:cNvSpPr>
                <a:spLocks noChangeArrowheads="1"/>
              </p:cNvSpPr>
              <p:nvPr/>
            </p:nvSpPr>
            <p:spPr bwMode="auto">
              <a:xfrm>
                <a:off x="2368" y="8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6" name="Oval 302"/>
              <p:cNvSpPr>
                <a:spLocks noChangeArrowheads="1"/>
              </p:cNvSpPr>
              <p:nvPr/>
            </p:nvSpPr>
            <p:spPr bwMode="auto">
              <a:xfrm>
                <a:off x="2368" y="289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7" name="Oval 303"/>
              <p:cNvSpPr>
                <a:spLocks noChangeArrowheads="1"/>
              </p:cNvSpPr>
              <p:nvPr/>
            </p:nvSpPr>
            <p:spPr bwMode="auto">
              <a:xfrm>
                <a:off x="2376" y="8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8" name="Oval 304"/>
              <p:cNvSpPr>
                <a:spLocks noChangeArrowheads="1"/>
              </p:cNvSpPr>
              <p:nvPr/>
            </p:nvSpPr>
            <p:spPr bwMode="auto">
              <a:xfrm>
                <a:off x="2376" y="290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9" name="Oval 305"/>
              <p:cNvSpPr>
                <a:spLocks noChangeArrowheads="1"/>
              </p:cNvSpPr>
              <p:nvPr/>
            </p:nvSpPr>
            <p:spPr bwMode="auto">
              <a:xfrm>
                <a:off x="2384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0" name="Oval 306"/>
              <p:cNvSpPr>
                <a:spLocks noChangeArrowheads="1"/>
              </p:cNvSpPr>
              <p:nvPr/>
            </p:nvSpPr>
            <p:spPr bwMode="auto">
              <a:xfrm>
                <a:off x="2384" y="29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1" name="Oval 307"/>
              <p:cNvSpPr>
                <a:spLocks noChangeArrowheads="1"/>
              </p:cNvSpPr>
              <p:nvPr/>
            </p:nvSpPr>
            <p:spPr bwMode="auto">
              <a:xfrm>
                <a:off x="2392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2" name="Oval 308"/>
              <p:cNvSpPr>
                <a:spLocks noChangeArrowheads="1"/>
              </p:cNvSpPr>
              <p:nvPr/>
            </p:nvSpPr>
            <p:spPr bwMode="auto">
              <a:xfrm>
                <a:off x="2392" y="29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3" name="Oval 309"/>
              <p:cNvSpPr>
                <a:spLocks noChangeArrowheads="1"/>
              </p:cNvSpPr>
              <p:nvPr/>
            </p:nvSpPr>
            <p:spPr bwMode="auto">
              <a:xfrm>
                <a:off x="2400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4" name="Oval 310"/>
              <p:cNvSpPr>
                <a:spLocks noChangeArrowheads="1"/>
              </p:cNvSpPr>
              <p:nvPr/>
            </p:nvSpPr>
            <p:spPr bwMode="auto">
              <a:xfrm>
                <a:off x="2400" y="29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5" name="Oval 311"/>
              <p:cNvSpPr>
                <a:spLocks noChangeArrowheads="1"/>
              </p:cNvSpPr>
              <p:nvPr/>
            </p:nvSpPr>
            <p:spPr bwMode="auto">
              <a:xfrm>
                <a:off x="2408" y="8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6" name="Oval 312"/>
              <p:cNvSpPr>
                <a:spLocks noChangeArrowheads="1"/>
              </p:cNvSpPr>
              <p:nvPr/>
            </p:nvSpPr>
            <p:spPr bwMode="auto">
              <a:xfrm>
                <a:off x="2408" y="29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7" name="Oval 313"/>
              <p:cNvSpPr>
                <a:spLocks noChangeArrowheads="1"/>
              </p:cNvSpPr>
              <p:nvPr/>
            </p:nvSpPr>
            <p:spPr bwMode="auto">
              <a:xfrm>
                <a:off x="2416" y="8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8" name="Oval 314"/>
              <p:cNvSpPr>
                <a:spLocks noChangeArrowheads="1"/>
              </p:cNvSpPr>
              <p:nvPr/>
            </p:nvSpPr>
            <p:spPr bwMode="auto">
              <a:xfrm>
                <a:off x="2416" y="29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9" name="Oval 315"/>
              <p:cNvSpPr>
                <a:spLocks noChangeArrowheads="1"/>
              </p:cNvSpPr>
              <p:nvPr/>
            </p:nvSpPr>
            <p:spPr bwMode="auto">
              <a:xfrm>
                <a:off x="2424" y="8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0" name="Oval 316"/>
              <p:cNvSpPr>
                <a:spLocks noChangeArrowheads="1"/>
              </p:cNvSpPr>
              <p:nvPr/>
            </p:nvSpPr>
            <p:spPr bwMode="auto">
              <a:xfrm>
                <a:off x="2424" y="29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1" name="Oval 317"/>
              <p:cNvSpPr>
                <a:spLocks noChangeArrowheads="1"/>
              </p:cNvSpPr>
              <p:nvPr/>
            </p:nvSpPr>
            <p:spPr bwMode="auto">
              <a:xfrm>
                <a:off x="2432" y="8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2" name="Oval 318"/>
              <p:cNvSpPr>
                <a:spLocks noChangeArrowheads="1"/>
              </p:cNvSpPr>
              <p:nvPr/>
            </p:nvSpPr>
            <p:spPr bwMode="auto">
              <a:xfrm>
                <a:off x="2432" y="29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3" name="Oval 319"/>
              <p:cNvSpPr>
                <a:spLocks noChangeArrowheads="1"/>
              </p:cNvSpPr>
              <p:nvPr/>
            </p:nvSpPr>
            <p:spPr bwMode="auto">
              <a:xfrm>
                <a:off x="2440" y="8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4" name="Oval 320"/>
              <p:cNvSpPr>
                <a:spLocks noChangeArrowheads="1"/>
              </p:cNvSpPr>
              <p:nvPr/>
            </p:nvSpPr>
            <p:spPr bwMode="auto">
              <a:xfrm>
                <a:off x="2440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5" name="Oval 321"/>
              <p:cNvSpPr>
                <a:spLocks noChangeArrowheads="1"/>
              </p:cNvSpPr>
              <p:nvPr/>
            </p:nvSpPr>
            <p:spPr bwMode="auto">
              <a:xfrm>
                <a:off x="2448" y="8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6" name="Oval 322"/>
              <p:cNvSpPr>
                <a:spLocks noChangeArrowheads="1"/>
              </p:cNvSpPr>
              <p:nvPr/>
            </p:nvSpPr>
            <p:spPr bwMode="auto">
              <a:xfrm>
                <a:off x="2448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7" name="Oval 323"/>
              <p:cNvSpPr>
                <a:spLocks noChangeArrowheads="1"/>
              </p:cNvSpPr>
              <p:nvPr/>
            </p:nvSpPr>
            <p:spPr bwMode="auto">
              <a:xfrm>
                <a:off x="2456" y="8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8" name="Oval 324"/>
              <p:cNvSpPr>
                <a:spLocks noChangeArrowheads="1"/>
              </p:cNvSpPr>
              <p:nvPr/>
            </p:nvSpPr>
            <p:spPr bwMode="auto">
              <a:xfrm>
                <a:off x="2456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9" name="Oval 325"/>
              <p:cNvSpPr>
                <a:spLocks noChangeArrowheads="1"/>
              </p:cNvSpPr>
              <p:nvPr/>
            </p:nvSpPr>
            <p:spPr bwMode="auto">
              <a:xfrm>
                <a:off x="2464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0" name="Oval 326"/>
              <p:cNvSpPr>
                <a:spLocks noChangeArrowheads="1"/>
              </p:cNvSpPr>
              <p:nvPr/>
            </p:nvSpPr>
            <p:spPr bwMode="auto">
              <a:xfrm>
                <a:off x="2464" y="29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1" name="Oval 327"/>
              <p:cNvSpPr>
                <a:spLocks noChangeArrowheads="1"/>
              </p:cNvSpPr>
              <p:nvPr/>
            </p:nvSpPr>
            <p:spPr bwMode="auto">
              <a:xfrm>
                <a:off x="2464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2" name="Oval 328"/>
              <p:cNvSpPr>
                <a:spLocks noChangeArrowheads="1"/>
              </p:cNvSpPr>
              <p:nvPr/>
            </p:nvSpPr>
            <p:spPr bwMode="auto">
              <a:xfrm>
                <a:off x="2464" y="29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3" name="Oval 329"/>
              <p:cNvSpPr>
                <a:spLocks noChangeArrowheads="1"/>
              </p:cNvSpPr>
              <p:nvPr/>
            </p:nvSpPr>
            <p:spPr bwMode="auto">
              <a:xfrm>
                <a:off x="2472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4" name="Oval 330"/>
              <p:cNvSpPr>
                <a:spLocks noChangeArrowheads="1"/>
              </p:cNvSpPr>
              <p:nvPr/>
            </p:nvSpPr>
            <p:spPr bwMode="auto">
              <a:xfrm>
                <a:off x="2472" y="29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5" name="Oval 331"/>
              <p:cNvSpPr>
                <a:spLocks noChangeArrowheads="1"/>
              </p:cNvSpPr>
              <p:nvPr/>
            </p:nvSpPr>
            <p:spPr bwMode="auto">
              <a:xfrm>
                <a:off x="2480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6" name="Oval 332"/>
              <p:cNvSpPr>
                <a:spLocks noChangeArrowheads="1"/>
              </p:cNvSpPr>
              <p:nvPr/>
            </p:nvSpPr>
            <p:spPr bwMode="auto">
              <a:xfrm>
                <a:off x="2480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7" name="Oval 333"/>
              <p:cNvSpPr>
                <a:spLocks noChangeArrowheads="1"/>
              </p:cNvSpPr>
              <p:nvPr/>
            </p:nvSpPr>
            <p:spPr bwMode="auto">
              <a:xfrm>
                <a:off x="2488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8" name="Oval 334"/>
              <p:cNvSpPr>
                <a:spLocks noChangeArrowheads="1"/>
              </p:cNvSpPr>
              <p:nvPr/>
            </p:nvSpPr>
            <p:spPr bwMode="auto">
              <a:xfrm>
                <a:off x="2488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9" name="Oval 335"/>
              <p:cNvSpPr>
                <a:spLocks noChangeArrowheads="1"/>
              </p:cNvSpPr>
              <p:nvPr/>
            </p:nvSpPr>
            <p:spPr bwMode="auto">
              <a:xfrm>
                <a:off x="2496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0" name="Oval 336"/>
              <p:cNvSpPr>
                <a:spLocks noChangeArrowheads="1"/>
              </p:cNvSpPr>
              <p:nvPr/>
            </p:nvSpPr>
            <p:spPr bwMode="auto">
              <a:xfrm>
                <a:off x="2496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1" name="Oval 337"/>
              <p:cNvSpPr>
                <a:spLocks noChangeArrowheads="1"/>
              </p:cNvSpPr>
              <p:nvPr/>
            </p:nvSpPr>
            <p:spPr bwMode="auto">
              <a:xfrm>
                <a:off x="2504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2" name="Oval 338"/>
              <p:cNvSpPr>
                <a:spLocks noChangeArrowheads="1"/>
              </p:cNvSpPr>
              <p:nvPr/>
            </p:nvSpPr>
            <p:spPr bwMode="auto">
              <a:xfrm>
                <a:off x="2504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3" name="Oval 339"/>
              <p:cNvSpPr>
                <a:spLocks noChangeArrowheads="1"/>
              </p:cNvSpPr>
              <p:nvPr/>
            </p:nvSpPr>
            <p:spPr bwMode="auto">
              <a:xfrm>
                <a:off x="2512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4" name="Oval 340"/>
              <p:cNvSpPr>
                <a:spLocks noChangeArrowheads="1"/>
              </p:cNvSpPr>
              <p:nvPr/>
            </p:nvSpPr>
            <p:spPr bwMode="auto">
              <a:xfrm>
                <a:off x="2512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5" name="Oval 341"/>
              <p:cNvSpPr>
                <a:spLocks noChangeArrowheads="1"/>
              </p:cNvSpPr>
              <p:nvPr/>
            </p:nvSpPr>
            <p:spPr bwMode="auto">
              <a:xfrm>
                <a:off x="2520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6" name="Oval 342"/>
              <p:cNvSpPr>
                <a:spLocks noChangeArrowheads="1"/>
              </p:cNvSpPr>
              <p:nvPr/>
            </p:nvSpPr>
            <p:spPr bwMode="auto">
              <a:xfrm>
                <a:off x="2520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7" name="Oval 343"/>
              <p:cNvSpPr>
                <a:spLocks noChangeArrowheads="1"/>
              </p:cNvSpPr>
              <p:nvPr/>
            </p:nvSpPr>
            <p:spPr bwMode="auto">
              <a:xfrm>
                <a:off x="2528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8" name="Oval 344"/>
              <p:cNvSpPr>
                <a:spLocks noChangeArrowheads="1"/>
              </p:cNvSpPr>
              <p:nvPr/>
            </p:nvSpPr>
            <p:spPr bwMode="auto">
              <a:xfrm>
                <a:off x="2528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9" name="Oval 345"/>
              <p:cNvSpPr>
                <a:spLocks noChangeArrowheads="1"/>
              </p:cNvSpPr>
              <p:nvPr/>
            </p:nvSpPr>
            <p:spPr bwMode="auto">
              <a:xfrm>
                <a:off x="2536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0" name="Oval 346"/>
              <p:cNvSpPr>
                <a:spLocks noChangeArrowheads="1"/>
              </p:cNvSpPr>
              <p:nvPr/>
            </p:nvSpPr>
            <p:spPr bwMode="auto">
              <a:xfrm>
                <a:off x="2536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1" name="Oval 347"/>
              <p:cNvSpPr>
                <a:spLocks noChangeArrowheads="1"/>
              </p:cNvSpPr>
              <p:nvPr/>
            </p:nvSpPr>
            <p:spPr bwMode="auto">
              <a:xfrm>
                <a:off x="2544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2" name="Oval 348"/>
              <p:cNvSpPr>
                <a:spLocks noChangeArrowheads="1"/>
              </p:cNvSpPr>
              <p:nvPr/>
            </p:nvSpPr>
            <p:spPr bwMode="auto">
              <a:xfrm>
                <a:off x="2544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3" name="Oval 349"/>
              <p:cNvSpPr>
                <a:spLocks noChangeArrowheads="1"/>
              </p:cNvSpPr>
              <p:nvPr/>
            </p:nvSpPr>
            <p:spPr bwMode="auto">
              <a:xfrm>
                <a:off x="2552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4" name="Oval 350"/>
              <p:cNvSpPr>
                <a:spLocks noChangeArrowheads="1"/>
              </p:cNvSpPr>
              <p:nvPr/>
            </p:nvSpPr>
            <p:spPr bwMode="auto">
              <a:xfrm>
                <a:off x="2552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5" name="Oval 351"/>
              <p:cNvSpPr>
                <a:spLocks noChangeArrowheads="1"/>
              </p:cNvSpPr>
              <p:nvPr/>
            </p:nvSpPr>
            <p:spPr bwMode="auto">
              <a:xfrm>
                <a:off x="2560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6" name="Oval 352"/>
              <p:cNvSpPr>
                <a:spLocks noChangeArrowheads="1"/>
              </p:cNvSpPr>
              <p:nvPr/>
            </p:nvSpPr>
            <p:spPr bwMode="auto">
              <a:xfrm>
                <a:off x="2560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7" name="Oval 353"/>
              <p:cNvSpPr>
                <a:spLocks noChangeArrowheads="1"/>
              </p:cNvSpPr>
              <p:nvPr/>
            </p:nvSpPr>
            <p:spPr bwMode="auto">
              <a:xfrm>
                <a:off x="2568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8" name="Oval 354"/>
              <p:cNvSpPr>
                <a:spLocks noChangeArrowheads="1"/>
              </p:cNvSpPr>
              <p:nvPr/>
            </p:nvSpPr>
            <p:spPr bwMode="auto">
              <a:xfrm>
                <a:off x="2568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9" name="Oval 355"/>
              <p:cNvSpPr>
                <a:spLocks noChangeArrowheads="1"/>
              </p:cNvSpPr>
              <p:nvPr/>
            </p:nvSpPr>
            <p:spPr bwMode="auto">
              <a:xfrm>
                <a:off x="2576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0" name="Oval 356"/>
              <p:cNvSpPr>
                <a:spLocks noChangeArrowheads="1"/>
              </p:cNvSpPr>
              <p:nvPr/>
            </p:nvSpPr>
            <p:spPr bwMode="auto">
              <a:xfrm>
                <a:off x="2576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1" name="Oval 357"/>
              <p:cNvSpPr>
                <a:spLocks noChangeArrowheads="1"/>
              </p:cNvSpPr>
              <p:nvPr/>
            </p:nvSpPr>
            <p:spPr bwMode="auto">
              <a:xfrm>
                <a:off x="2584" y="7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2" name="Oval 358"/>
              <p:cNvSpPr>
                <a:spLocks noChangeArrowheads="1"/>
              </p:cNvSpPr>
              <p:nvPr/>
            </p:nvSpPr>
            <p:spPr bwMode="auto">
              <a:xfrm>
                <a:off x="2584" y="29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3" name="Oval 359"/>
              <p:cNvSpPr>
                <a:spLocks noChangeArrowheads="1"/>
              </p:cNvSpPr>
              <p:nvPr/>
            </p:nvSpPr>
            <p:spPr bwMode="auto">
              <a:xfrm>
                <a:off x="2592" y="7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4" name="Oval 360"/>
              <p:cNvSpPr>
                <a:spLocks noChangeArrowheads="1"/>
              </p:cNvSpPr>
              <p:nvPr/>
            </p:nvSpPr>
            <p:spPr bwMode="auto">
              <a:xfrm>
                <a:off x="2592" y="29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5" name="Oval 361"/>
              <p:cNvSpPr>
                <a:spLocks noChangeArrowheads="1"/>
              </p:cNvSpPr>
              <p:nvPr/>
            </p:nvSpPr>
            <p:spPr bwMode="auto">
              <a:xfrm>
                <a:off x="2600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6" name="Oval 362"/>
              <p:cNvSpPr>
                <a:spLocks noChangeArrowheads="1"/>
              </p:cNvSpPr>
              <p:nvPr/>
            </p:nvSpPr>
            <p:spPr bwMode="auto">
              <a:xfrm>
                <a:off x="2600" y="29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7" name="Oval 363"/>
              <p:cNvSpPr>
                <a:spLocks noChangeArrowheads="1"/>
              </p:cNvSpPr>
              <p:nvPr/>
            </p:nvSpPr>
            <p:spPr bwMode="auto">
              <a:xfrm>
                <a:off x="2608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8" name="Oval 364"/>
              <p:cNvSpPr>
                <a:spLocks noChangeArrowheads="1"/>
              </p:cNvSpPr>
              <p:nvPr/>
            </p:nvSpPr>
            <p:spPr bwMode="auto">
              <a:xfrm>
                <a:off x="2608" y="29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9" name="Oval 365"/>
              <p:cNvSpPr>
                <a:spLocks noChangeArrowheads="1"/>
              </p:cNvSpPr>
              <p:nvPr/>
            </p:nvSpPr>
            <p:spPr bwMode="auto">
              <a:xfrm>
                <a:off x="2616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0" name="Oval 366"/>
              <p:cNvSpPr>
                <a:spLocks noChangeArrowheads="1"/>
              </p:cNvSpPr>
              <p:nvPr/>
            </p:nvSpPr>
            <p:spPr bwMode="auto">
              <a:xfrm>
                <a:off x="2616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1" name="Oval 367"/>
              <p:cNvSpPr>
                <a:spLocks noChangeArrowheads="1"/>
              </p:cNvSpPr>
              <p:nvPr/>
            </p:nvSpPr>
            <p:spPr bwMode="auto">
              <a:xfrm>
                <a:off x="2624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2" name="Oval 368"/>
              <p:cNvSpPr>
                <a:spLocks noChangeArrowheads="1"/>
              </p:cNvSpPr>
              <p:nvPr/>
            </p:nvSpPr>
            <p:spPr bwMode="auto">
              <a:xfrm>
                <a:off x="2624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3" name="Oval 369"/>
              <p:cNvSpPr>
                <a:spLocks noChangeArrowheads="1"/>
              </p:cNvSpPr>
              <p:nvPr/>
            </p:nvSpPr>
            <p:spPr bwMode="auto">
              <a:xfrm>
                <a:off x="2632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4" name="Oval 370"/>
              <p:cNvSpPr>
                <a:spLocks noChangeArrowheads="1"/>
              </p:cNvSpPr>
              <p:nvPr/>
            </p:nvSpPr>
            <p:spPr bwMode="auto">
              <a:xfrm>
                <a:off x="2632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5" name="Oval 371"/>
              <p:cNvSpPr>
                <a:spLocks noChangeArrowheads="1"/>
              </p:cNvSpPr>
              <p:nvPr/>
            </p:nvSpPr>
            <p:spPr bwMode="auto">
              <a:xfrm>
                <a:off x="2640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6" name="Oval 372"/>
              <p:cNvSpPr>
                <a:spLocks noChangeArrowheads="1"/>
              </p:cNvSpPr>
              <p:nvPr/>
            </p:nvSpPr>
            <p:spPr bwMode="auto">
              <a:xfrm>
                <a:off x="2640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7" name="Oval 373"/>
              <p:cNvSpPr>
                <a:spLocks noChangeArrowheads="1"/>
              </p:cNvSpPr>
              <p:nvPr/>
            </p:nvSpPr>
            <p:spPr bwMode="auto">
              <a:xfrm>
                <a:off x="2648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8" name="Oval 374"/>
              <p:cNvSpPr>
                <a:spLocks noChangeArrowheads="1"/>
              </p:cNvSpPr>
              <p:nvPr/>
            </p:nvSpPr>
            <p:spPr bwMode="auto">
              <a:xfrm>
                <a:off x="2648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9" name="Oval 375"/>
              <p:cNvSpPr>
                <a:spLocks noChangeArrowheads="1"/>
              </p:cNvSpPr>
              <p:nvPr/>
            </p:nvSpPr>
            <p:spPr bwMode="auto">
              <a:xfrm>
                <a:off x="2656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0" name="Oval 376"/>
              <p:cNvSpPr>
                <a:spLocks noChangeArrowheads="1"/>
              </p:cNvSpPr>
              <p:nvPr/>
            </p:nvSpPr>
            <p:spPr bwMode="auto">
              <a:xfrm>
                <a:off x="2656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1" name="Oval 377"/>
              <p:cNvSpPr>
                <a:spLocks noChangeArrowheads="1"/>
              </p:cNvSpPr>
              <p:nvPr/>
            </p:nvSpPr>
            <p:spPr bwMode="auto">
              <a:xfrm>
                <a:off x="2664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2" name="Oval 378"/>
              <p:cNvSpPr>
                <a:spLocks noChangeArrowheads="1"/>
              </p:cNvSpPr>
              <p:nvPr/>
            </p:nvSpPr>
            <p:spPr bwMode="auto">
              <a:xfrm>
                <a:off x="2664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3" name="Oval 379"/>
              <p:cNvSpPr>
                <a:spLocks noChangeArrowheads="1"/>
              </p:cNvSpPr>
              <p:nvPr/>
            </p:nvSpPr>
            <p:spPr bwMode="auto">
              <a:xfrm>
                <a:off x="2672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4" name="Oval 380"/>
              <p:cNvSpPr>
                <a:spLocks noChangeArrowheads="1"/>
              </p:cNvSpPr>
              <p:nvPr/>
            </p:nvSpPr>
            <p:spPr bwMode="auto">
              <a:xfrm>
                <a:off x="2672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5" name="Oval 381"/>
              <p:cNvSpPr>
                <a:spLocks noChangeArrowheads="1"/>
              </p:cNvSpPr>
              <p:nvPr/>
            </p:nvSpPr>
            <p:spPr bwMode="auto">
              <a:xfrm>
                <a:off x="2680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6" name="Oval 382"/>
              <p:cNvSpPr>
                <a:spLocks noChangeArrowheads="1"/>
              </p:cNvSpPr>
              <p:nvPr/>
            </p:nvSpPr>
            <p:spPr bwMode="auto">
              <a:xfrm>
                <a:off x="2680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7" name="Oval 383"/>
              <p:cNvSpPr>
                <a:spLocks noChangeArrowheads="1"/>
              </p:cNvSpPr>
              <p:nvPr/>
            </p:nvSpPr>
            <p:spPr bwMode="auto">
              <a:xfrm>
                <a:off x="2688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8" name="Oval 384"/>
              <p:cNvSpPr>
                <a:spLocks noChangeArrowheads="1"/>
              </p:cNvSpPr>
              <p:nvPr/>
            </p:nvSpPr>
            <p:spPr bwMode="auto">
              <a:xfrm>
                <a:off x="2688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9" name="Oval 385"/>
              <p:cNvSpPr>
                <a:spLocks noChangeArrowheads="1"/>
              </p:cNvSpPr>
              <p:nvPr/>
            </p:nvSpPr>
            <p:spPr bwMode="auto">
              <a:xfrm>
                <a:off x="2696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0" name="Oval 386"/>
              <p:cNvSpPr>
                <a:spLocks noChangeArrowheads="1"/>
              </p:cNvSpPr>
              <p:nvPr/>
            </p:nvSpPr>
            <p:spPr bwMode="auto">
              <a:xfrm>
                <a:off x="2696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1" name="Oval 387"/>
              <p:cNvSpPr>
                <a:spLocks noChangeArrowheads="1"/>
              </p:cNvSpPr>
              <p:nvPr/>
            </p:nvSpPr>
            <p:spPr bwMode="auto">
              <a:xfrm>
                <a:off x="2704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2" name="Oval 388"/>
              <p:cNvSpPr>
                <a:spLocks noChangeArrowheads="1"/>
              </p:cNvSpPr>
              <p:nvPr/>
            </p:nvSpPr>
            <p:spPr bwMode="auto">
              <a:xfrm>
                <a:off x="2704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3" name="Oval 389"/>
              <p:cNvSpPr>
                <a:spLocks noChangeArrowheads="1"/>
              </p:cNvSpPr>
              <p:nvPr/>
            </p:nvSpPr>
            <p:spPr bwMode="auto">
              <a:xfrm>
                <a:off x="2712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4" name="Oval 390"/>
              <p:cNvSpPr>
                <a:spLocks noChangeArrowheads="1"/>
              </p:cNvSpPr>
              <p:nvPr/>
            </p:nvSpPr>
            <p:spPr bwMode="auto">
              <a:xfrm>
                <a:off x="2712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5" name="Oval 391"/>
              <p:cNvSpPr>
                <a:spLocks noChangeArrowheads="1"/>
              </p:cNvSpPr>
              <p:nvPr/>
            </p:nvSpPr>
            <p:spPr bwMode="auto">
              <a:xfrm>
                <a:off x="2720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6" name="Oval 392"/>
              <p:cNvSpPr>
                <a:spLocks noChangeArrowheads="1"/>
              </p:cNvSpPr>
              <p:nvPr/>
            </p:nvSpPr>
            <p:spPr bwMode="auto">
              <a:xfrm>
                <a:off x="2720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7" name="Oval 393"/>
              <p:cNvSpPr>
                <a:spLocks noChangeArrowheads="1"/>
              </p:cNvSpPr>
              <p:nvPr/>
            </p:nvSpPr>
            <p:spPr bwMode="auto">
              <a:xfrm>
                <a:off x="2728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8" name="Oval 394"/>
              <p:cNvSpPr>
                <a:spLocks noChangeArrowheads="1"/>
              </p:cNvSpPr>
              <p:nvPr/>
            </p:nvSpPr>
            <p:spPr bwMode="auto">
              <a:xfrm>
                <a:off x="2728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9" name="Oval 395"/>
              <p:cNvSpPr>
                <a:spLocks noChangeArrowheads="1"/>
              </p:cNvSpPr>
              <p:nvPr/>
            </p:nvSpPr>
            <p:spPr bwMode="auto">
              <a:xfrm>
                <a:off x="2728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0" name="Oval 396"/>
              <p:cNvSpPr>
                <a:spLocks noChangeArrowheads="1"/>
              </p:cNvSpPr>
              <p:nvPr/>
            </p:nvSpPr>
            <p:spPr bwMode="auto">
              <a:xfrm>
                <a:off x="2728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1" name="Oval 397"/>
              <p:cNvSpPr>
                <a:spLocks noChangeArrowheads="1"/>
              </p:cNvSpPr>
              <p:nvPr/>
            </p:nvSpPr>
            <p:spPr bwMode="auto">
              <a:xfrm>
                <a:off x="2736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2" name="Oval 398"/>
              <p:cNvSpPr>
                <a:spLocks noChangeArrowheads="1"/>
              </p:cNvSpPr>
              <p:nvPr/>
            </p:nvSpPr>
            <p:spPr bwMode="auto">
              <a:xfrm>
                <a:off x="2736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3" name="Oval 399"/>
              <p:cNvSpPr>
                <a:spLocks noChangeArrowheads="1"/>
              </p:cNvSpPr>
              <p:nvPr/>
            </p:nvSpPr>
            <p:spPr bwMode="auto">
              <a:xfrm>
                <a:off x="2744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4" name="Oval 400"/>
              <p:cNvSpPr>
                <a:spLocks noChangeArrowheads="1"/>
              </p:cNvSpPr>
              <p:nvPr/>
            </p:nvSpPr>
            <p:spPr bwMode="auto">
              <a:xfrm>
                <a:off x="2744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5" name="Oval 401"/>
              <p:cNvSpPr>
                <a:spLocks noChangeArrowheads="1"/>
              </p:cNvSpPr>
              <p:nvPr/>
            </p:nvSpPr>
            <p:spPr bwMode="auto">
              <a:xfrm>
                <a:off x="2752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6" name="Oval 402"/>
              <p:cNvSpPr>
                <a:spLocks noChangeArrowheads="1"/>
              </p:cNvSpPr>
              <p:nvPr/>
            </p:nvSpPr>
            <p:spPr bwMode="auto">
              <a:xfrm>
                <a:off x="2752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7" name="Oval 403"/>
              <p:cNvSpPr>
                <a:spLocks noChangeArrowheads="1"/>
              </p:cNvSpPr>
              <p:nvPr/>
            </p:nvSpPr>
            <p:spPr bwMode="auto">
              <a:xfrm>
                <a:off x="2760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8" name="Oval 404"/>
              <p:cNvSpPr>
                <a:spLocks noChangeArrowheads="1"/>
              </p:cNvSpPr>
              <p:nvPr/>
            </p:nvSpPr>
            <p:spPr bwMode="auto">
              <a:xfrm>
                <a:off x="2760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9" name="Oval 405"/>
              <p:cNvSpPr>
                <a:spLocks noChangeArrowheads="1"/>
              </p:cNvSpPr>
              <p:nvPr/>
            </p:nvSpPr>
            <p:spPr bwMode="auto">
              <a:xfrm>
                <a:off x="2768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0" name="Oval 406"/>
              <p:cNvSpPr>
                <a:spLocks noChangeArrowheads="1"/>
              </p:cNvSpPr>
              <p:nvPr/>
            </p:nvSpPr>
            <p:spPr bwMode="auto">
              <a:xfrm>
                <a:off x="2768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407"/>
            <p:cNvGrpSpPr>
              <a:grpSpLocks/>
            </p:cNvGrpSpPr>
            <p:nvPr/>
          </p:nvGrpSpPr>
          <p:grpSpPr bwMode="auto">
            <a:xfrm>
              <a:off x="2776" y="742"/>
              <a:ext cx="809" cy="2318"/>
              <a:chOff x="2776" y="742"/>
              <a:chExt cx="809" cy="2318"/>
            </a:xfrm>
          </p:grpSpPr>
          <p:sp>
            <p:nvSpPr>
              <p:cNvPr id="21912" name="Oval 408"/>
              <p:cNvSpPr>
                <a:spLocks noChangeArrowheads="1"/>
              </p:cNvSpPr>
              <p:nvPr/>
            </p:nvSpPr>
            <p:spPr bwMode="auto">
              <a:xfrm>
                <a:off x="2776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3" name="Oval 409"/>
              <p:cNvSpPr>
                <a:spLocks noChangeArrowheads="1"/>
              </p:cNvSpPr>
              <p:nvPr/>
            </p:nvSpPr>
            <p:spPr bwMode="auto">
              <a:xfrm>
                <a:off x="2776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4" name="Oval 410"/>
              <p:cNvSpPr>
                <a:spLocks noChangeArrowheads="1"/>
              </p:cNvSpPr>
              <p:nvPr/>
            </p:nvSpPr>
            <p:spPr bwMode="auto">
              <a:xfrm>
                <a:off x="2784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5" name="Oval 411"/>
              <p:cNvSpPr>
                <a:spLocks noChangeArrowheads="1"/>
              </p:cNvSpPr>
              <p:nvPr/>
            </p:nvSpPr>
            <p:spPr bwMode="auto">
              <a:xfrm>
                <a:off x="2784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6" name="Oval 412"/>
              <p:cNvSpPr>
                <a:spLocks noChangeArrowheads="1"/>
              </p:cNvSpPr>
              <p:nvPr/>
            </p:nvSpPr>
            <p:spPr bwMode="auto">
              <a:xfrm>
                <a:off x="2792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7" name="Oval 413"/>
              <p:cNvSpPr>
                <a:spLocks noChangeArrowheads="1"/>
              </p:cNvSpPr>
              <p:nvPr/>
            </p:nvSpPr>
            <p:spPr bwMode="auto">
              <a:xfrm>
                <a:off x="2792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8" name="Oval 414"/>
              <p:cNvSpPr>
                <a:spLocks noChangeArrowheads="1"/>
              </p:cNvSpPr>
              <p:nvPr/>
            </p:nvSpPr>
            <p:spPr bwMode="auto">
              <a:xfrm>
                <a:off x="2800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9" name="Oval 415"/>
              <p:cNvSpPr>
                <a:spLocks noChangeArrowheads="1"/>
              </p:cNvSpPr>
              <p:nvPr/>
            </p:nvSpPr>
            <p:spPr bwMode="auto">
              <a:xfrm>
                <a:off x="2800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0" name="Oval 416"/>
              <p:cNvSpPr>
                <a:spLocks noChangeArrowheads="1"/>
              </p:cNvSpPr>
              <p:nvPr/>
            </p:nvSpPr>
            <p:spPr bwMode="auto">
              <a:xfrm>
                <a:off x="2808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" name="Oval 417"/>
              <p:cNvSpPr>
                <a:spLocks noChangeArrowheads="1"/>
              </p:cNvSpPr>
              <p:nvPr/>
            </p:nvSpPr>
            <p:spPr bwMode="auto">
              <a:xfrm>
                <a:off x="2808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2" name="Oval 418"/>
              <p:cNvSpPr>
                <a:spLocks noChangeArrowheads="1"/>
              </p:cNvSpPr>
              <p:nvPr/>
            </p:nvSpPr>
            <p:spPr bwMode="auto">
              <a:xfrm>
                <a:off x="2816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3" name="Oval 419"/>
              <p:cNvSpPr>
                <a:spLocks noChangeArrowheads="1"/>
              </p:cNvSpPr>
              <p:nvPr/>
            </p:nvSpPr>
            <p:spPr bwMode="auto">
              <a:xfrm>
                <a:off x="2816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4" name="Oval 420"/>
              <p:cNvSpPr>
                <a:spLocks noChangeArrowheads="1"/>
              </p:cNvSpPr>
              <p:nvPr/>
            </p:nvSpPr>
            <p:spPr bwMode="auto">
              <a:xfrm>
                <a:off x="2824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5" name="Oval 421"/>
              <p:cNvSpPr>
                <a:spLocks noChangeArrowheads="1"/>
              </p:cNvSpPr>
              <p:nvPr/>
            </p:nvSpPr>
            <p:spPr bwMode="auto">
              <a:xfrm>
                <a:off x="2824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6" name="Oval 422"/>
              <p:cNvSpPr>
                <a:spLocks noChangeArrowheads="1"/>
              </p:cNvSpPr>
              <p:nvPr/>
            </p:nvSpPr>
            <p:spPr bwMode="auto">
              <a:xfrm>
                <a:off x="2832" y="7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7" name="Oval 423"/>
              <p:cNvSpPr>
                <a:spLocks noChangeArrowheads="1"/>
              </p:cNvSpPr>
              <p:nvPr/>
            </p:nvSpPr>
            <p:spPr bwMode="auto">
              <a:xfrm>
                <a:off x="2832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8" name="Oval 424"/>
              <p:cNvSpPr>
                <a:spLocks noChangeArrowheads="1"/>
              </p:cNvSpPr>
              <p:nvPr/>
            </p:nvSpPr>
            <p:spPr bwMode="auto">
              <a:xfrm>
                <a:off x="2840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9" name="Oval 425"/>
              <p:cNvSpPr>
                <a:spLocks noChangeArrowheads="1"/>
              </p:cNvSpPr>
              <p:nvPr/>
            </p:nvSpPr>
            <p:spPr bwMode="auto">
              <a:xfrm>
                <a:off x="2840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0" name="Oval 426"/>
              <p:cNvSpPr>
                <a:spLocks noChangeArrowheads="1"/>
              </p:cNvSpPr>
              <p:nvPr/>
            </p:nvSpPr>
            <p:spPr bwMode="auto">
              <a:xfrm>
                <a:off x="2848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1" name="Oval 427"/>
              <p:cNvSpPr>
                <a:spLocks noChangeArrowheads="1"/>
              </p:cNvSpPr>
              <p:nvPr/>
            </p:nvSpPr>
            <p:spPr bwMode="auto">
              <a:xfrm>
                <a:off x="2848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2" name="Oval 428"/>
              <p:cNvSpPr>
                <a:spLocks noChangeArrowheads="1"/>
              </p:cNvSpPr>
              <p:nvPr/>
            </p:nvSpPr>
            <p:spPr bwMode="auto">
              <a:xfrm>
                <a:off x="2856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3" name="Oval 429"/>
              <p:cNvSpPr>
                <a:spLocks noChangeArrowheads="1"/>
              </p:cNvSpPr>
              <p:nvPr/>
            </p:nvSpPr>
            <p:spPr bwMode="auto">
              <a:xfrm>
                <a:off x="2856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4" name="Oval 430"/>
              <p:cNvSpPr>
                <a:spLocks noChangeArrowheads="1"/>
              </p:cNvSpPr>
              <p:nvPr/>
            </p:nvSpPr>
            <p:spPr bwMode="auto">
              <a:xfrm>
                <a:off x="2864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5" name="Oval 431"/>
              <p:cNvSpPr>
                <a:spLocks noChangeArrowheads="1"/>
              </p:cNvSpPr>
              <p:nvPr/>
            </p:nvSpPr>
            <p:spPr bwMode="auto">
              <a:xfrm>
                <a:off x="2864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6" name="Oval 432"/>
              <p:cNvSpPr>
                <a:spLocks noChangeArrowheads="1"/>
              </p:cNvSpPr>
              <p:nvPr/>
            </p:nvSpPr>
            <p:spPr bwMode="auto">
              <a:xfrm>
                <a:off x="2872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7" name="Oval 433"/>
              <p:cNvSpPr>
                <a:spLocks noChangeArrowheads="1"/>
              </p:cNvSpPr>
              <p:nvPr/>
            </p:nvSpPr>
            <p:spPr bwMode="auto">
              <a:xfrm>
                <a:off x="2872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8" name="Oval 434"/>
              <p:cNvSpPr>
                <a:spLocks noChangeArrowheads="1"/>
              </p:cNvSpPr>
              <p:nvPr/>
            </p:nvSpPr>
            <p:spPr bwMode="auto">
              <a:xfrm>
                <a:off x="2880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9" name="Oval 435"/>
              <p:cNvSpPr>
                <a:spLocks noChangeArrowheads="1"/>
              </p:cNvSpPr>
              <p:nvPr/>
            </p:nvSpPr>
            <p:spPr bwMode="auto">
              <a:xfrm>
                <a:off x="2880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0" name="Oval 436"/>
              <p:cNvSpPr>
                <a:spLocks noChangeArrowheads="1"/>
              </p:cNvSpPr>
              <p:nvPr/>
            </p:nvSpPr>
            <p:spPr bwMode="auto">
              <a:xfrm>
                <a:off x="2888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1" name="Oval 437"/>
              <p:cNvSpPr>
                <a:spLocks noChangeArrowheads="1"/>
              </p:cNvSpPr>
              <p:nvPr/>
            </p:nvSpPr>
            <p:spPr bwMode="auto">
              <a:xfrm>
                <a:off x="2888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2" name="Oval 438"/>
              <p:cNvSpPr>
                <a:spLocks noChangeArrowheads="1"/>
              </p:cNvSpPr>
              <p:nvPr/>
            </p:nvSpPr>
            <p:spPr bwMode="auto">
              <a:xfrm>
                <a:off x="2896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3" name="Oval 439"/>
              <p:cNvSpPr>
                <a:spLocks noChangeArrowheads="1"/>
              </p:cNvSpPr>
              <p:nvPr/>
            </p:nvSpPr>
            <p:spPr bwMode="auto">
              <a:xfrm>
                <a:off x="2896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4" name="Oval 440"/>
              <p:cNvSpPr>
                <a:spLocks noChangeArrowheads="1"/>
              </p:cNvSpPr>
              <p:nvPr/>
            </p:nvSpPr>
            <p:spPr bwMode="auto">
              <a:xfrm>
                <a:off x="2904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5" name="Oval 441"/>
              <p:cNvSpPr>
                <a:spLocks noChangeArrowheads="1"/>
              </p:cNvSpPr>
              <p:nvPr/>
            </p:nvSpPr>
            <p:spPr bwMode="auto">
              <a:xfrm>
                <a:off x="2904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6" name="Oval 442"/>
              <p:cNvSpPr>
                <a:spLocks noChangeArrowheads="1"/>
              </p:cNvSpPr>
              <p:nvPr/>
            </p:nvSpPr>
            <p:spPr bwMode="auto">
              <a:xfrm>
                <a:off x="2912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7" name="Oval 443"/>
              <p:cNvSpPr>
                <a:spLocks noChangeArrowheads="1"/>
              </p:cNvSpPr>
              <p:nvPr/>
            </p:nvSpPr>
            <p:spPr bwMode="auto">
              <a:xfrm>
                <a:off x="2912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8" name="Oval 444"/>
              <p:cNvSpPr>
                <a:spLocks noChangeArrowheads="1"/>
              </p:cNvSpPr>
              <p:nvPr/>
            </p:nvSpPr>
            <p:spPr bwMode="auto">
              <a:xfrm>
                <a:off x="2920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9" name="Oval 445"/>
              <p:cNvSpPr>
                <a:spLocks noChangeArrowheads="1"/>
              </p:cNvSpPr>
              <p:nvPr/>
            </p:nvSpPr>
            <p:spPr bwMode="auto">
              <a:xfrm>
                <a:off x="2920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0" name="Oval 446"/>
              <p:cNvSpPr>
                <a:spLocks noChangeArrowheads="1"/>
              </p:cNvSpPr>
              <p:nvPr/>
            </p:nvSpPr>
            <p:spPr bwMode="auto">
              <a:xfrm>
                <a:off x="2928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1" name="Oval 447"/>
              <p:cNvSpPr>
                <a:spLocks noChangeArrowheads="1"/>
              </p:cNvSpPr>
              <p:nvPr/>
            </p:nvSpPr>
            <p:spPr bwMode="auto">
              <a:xfrm>
                <a:off x="2928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2" name="Oval 448"/>
              <p:cNvSpPr>
                <a:spLocks noChangeArrowheads="1"/>
              </p:cNvSpPr>
              <p:nvPr/>
            </p:nvSpPr>
            <p:spPr bwMode="auto">
              <a:xfrm>
                <a:off x="2936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3" name="Oval 449"/>
              <p:cNvSpPr>
                <a:spLocks noChangeArrowheads="1"/>
              </p:cNvSpPr>
              <p:nvPr/>
            </p:nvSpPr>
            <p:spPr bwMode="auto">
              <a:xfrm>
                <a:off x="2936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4" name="Oval 450"/>
              <p:cNvSpPr>
                <a:spLocks noChangeArrowheads="1"/>
              </p:cNvSpPr>
              <p:nvPr/>
            </p:nvSpPr>
            <p:spPr bwMode="auto">
              <a:xfrm>
                <a:off x="2944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5" name="Oval 451"/>
              <p:cNvSpPr>
                <a:spLocks noChangeArrowheads="1"/>
              </p:cNvSpPr>
              <p:nvPr/>
            </p:nvSpPr>
            <p:spPr bwMode="auto">
              <a:xfrm>
                <a:off x="2944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6" name="Oval 452"/>
              <p:cNvSpPr>
                <a:spLocks noChangeArrowheads="1"/>
              </p:cNvSpPr>
              <p:nvPr/>
            </p:nvSpPr>
            <p:spPr bwMode="auto">
              <a:xfrm>
                <a:off x="2952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7" name="Oval 453"/>
              <p:cNvSpPr>
                <a:spLocks noChangeArrowheads="1"/>
              </p:cNvSpPr>
              <p:nvPr/>
            </p:nvSpPr>
            <p:spPr bwMode="auto">
              <a:xfrm>
                <a:off x="2952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8" name="Oval 454"/>
              <p:cNvSpPr>
                <a:spLocks noChangeArrowheads="1"/>
              </p:cNvSpPr>
              <p:nvPr/>
            </p:nvSpPr>
            <p:spPr bwMode="auto">
              <a:xfrm>
                <a:off x="2960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9" name="Oval 455"/>
              <p:cNvSpPr>
                <a:spLocks noChangeArrowheads="1"/>
              </p:cNvSpPr>
              <p:nvPr/>
            </p:nvSpPr>
            <p:spPr bwMode="auto">
              <a:xfrm>
                <a:off x="2960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0" name="Oval 456"/>
              <p:cNvSpPr>
                <a:spLocks noChangeArrowheads="1"/>
              </p:cNvSpPr>
              <p:nvPr/>
            </p:nvSpPr>
            <p:spPr bwMode="auto">
              <a:xfrm>
                <a:off x="2968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1" name="Oval 457"/>
              <p:cNvSpPr>
                <a:spLocks noChangeArrowheads="1"/>
              </p:cNvSpPr>
              <p:nvPr/>
            </p:nvSpPr>
            <p:spPr bwMode="auto">
              <a:xfrm>
                <a:off x="2968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2" name="Oval 458"/>
              <p:cNvSpPr>
                <a:spLocks noChangeArrowheads="1"/>
              </p:cNvSpPr>
              <p:nvPr/>
            </p:nvSpPr>
            <p:spPr bwMode="auto">
              <a:xfrm>
                <a:off x="2976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3" name="Oval 459"/>
              <p:cNvSpPr>
                <a:spLocks noChangeArrowheads="1"/>
              </p:cNvSpPr>
              <p:nvPr/>
            </p:nvSpPr>
            <p:spPr bwMode="auto">
              <a:xfrm>
                <a:off x="2976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4" name="Oval 460"/>
              <p:cNvSpPr>
                <a:spLocks noChangeArrowheads="1"/>
              </p:cNvSpPr>
              <p:nvPr/>
            </p:nvSpPr>
            <p:spPr bwMode="auto">
              <a:xfrm>
                <a:off x="2984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5" name="Oval 461"/>
              <p:cNvSpPr>
                <a:spLocks noChangeArrowheads="1"/>
              </p:cNvSpPr>
              <p:nvPr/>
            </p:nvSpPr>
            <p:spPr bwMode="auto">
              <a:xfrm>
                <a:off x="2984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6" name="Oval 462"/>
              <p:cNvSpPr>
                <a:spLocks noChangeArrowheads="1"/>
              </p:cNvSpPr>
              <p:nvPr/>
            </p:nvSpPr>
            <p:spPr bwMode="auto">
              <a:xfrm>
                <a:off x="2992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7" name="Oval 463"/>
              <p:cNvSpPr>
                <a:spLocks noChangeArrowheads="1"/>
              </p:cNvSpPr>
              <p:nvPr/>
            </p:nvSpPr>
            <p:spPr bwMode="auto">
              <a:xfrm>
                <a:off x="2992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8" name="Oval 464"/>
              <p:cNvSpPr>
                <a:spLocks noChangeArrowheads="1"/>
              </p:cNvSpPr>
              <p:nvPr/>
            </p:nvSpPr>
            <p:spPr bwMode="auto">
              <a:xfrm>
                <a:off x="2992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9" name="Oval 465"/>
              <p:cNvSpPr>
                <a:spLocks noChangeArrowheads="1"/>
              </p:cNvSpPr>
              <p:nvPr/>
            </p:nvSpPr>
            <p:spPr bwMode="auto">
              <a:xfrm>
                <a:off x="2992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0" name="Oval 466"/>
              <p:cNvSpPr>
                <a:spLocks noChangeArrowheads="1"/>
              </p:cNvSpPr>
              <p:nvPr/>
            </p:nvSpPr>
            <p:spPr bwMode="auto">
              <a:xfrm>
                <a:off x="3000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1" name="Oval 467"/>
              <p:cNvSpPr>
                <a:spLocks noChangeArrowheads="1"/>
              </p:cNvSpPr>
              <p:nvPr/>
            </p:nvSpPr>
            <p:spPr bwMode="auto">
              <a:xfrm>
                <a:off x="3000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2" name="Oval 468"/>
              <p:cNvSpPr>
                <a:spLocks noChangeArrowheads="1"/>
              </p:cNvSpPr>
              <p:nvPr/>
            </p:nvSpPr>
            <p:spPr bwMode="auto">
              <a:xfrm>
                <a:off x="3008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3" name="Oval 469"/>
              <p:cNvSpPr>
                <a:spLocks noChangeArrowheads="1"/>
              </p:cNvSpPr>
              <p:nvPr/>
            </p:nvSpPr>
            <p:spPr bwMode="auto">
              <a:xfrm>
                <a:off x="3008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4" name="Oval 470"/>
              <p:cNvSpPr>
                <a:spLocks noChangeArrowheads="1"/>
              </p:cNvSpPr>
              <p:nvPr/>
            </p:nvSpPr>
            <p:spPr bwMode="auto">
              <a:xfrm>
                <a:off x="3016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5" name="Oval 471"/>
              <p:cNvSpPr>
                <a:spLocks noChangeArrowheads="1"/>
              </p:cNvSpPr>
              <p:nvPr/>
            </p:nvSpPr>
            <p:spPr bwMode="auto">
              <a:xfrm>
                <a:off x="3016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6" name="Oval 472"/>
              <p:cNvSpPr>
                <a:spLocks noChangeArrowheads="1"/>
              </p:cNvSpPr>
              <p:nvPr/>
            </p:nvSpPr>
            <p:spPr bwMode="auto">
              <a:xfrm>
                <a:off x="3024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7" name="Oval 473"/>
              <p:cNvSpPr>
                <a:spLocks noChangeArrowheads="1"/>
              </p:cNvSpPr>
              <p:nvPr/>
            </p:nvSpPr>
            <p:spPr bwMode="auto">
              <a:xfrm>
                <a:off x="3024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8" name="Oval 474"/>
              <p:cNvSpPr>
                <a:spLocks noChangeArrowheads="1"/>
              </p:cNvSpPr>
              <p:nvPr/>
            </p:nvSpPr>
            <p:spPr bwMode="auto">
              <a:xfrm>
                <a:off x="3032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9" name="Oval 475"/>
              <p:cNvSpPr>
                <a:spLocks noChangeArrowheads="1"/>
              </p:cNvSpPr>
              <p:nvPr/>
            </p:nvSpPr>
            <p:spPr bwMode="auto">
              <a:xfrm>
                <a:off x="3032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0" name="Oval 476"/>
              <p:cNvSpPr>
                <a:spLocks noChangeArrowheads="1"/>
              </p:cNvSpPr>
              <p:nvPr/>
            </p:nvSpPr>
            <p:spPr bwMode="auto">
              <a:xfrm>
                <a:off x="3040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1" name="Oval 477"/>
              <p:cNvSpPr>
                <a:spLocks noChangeArrowheads="1"/>
              </p:cNvSpPr>
              <p:nvPr/>
            </p:nvSpPr>
            <p:spPr bwMode="auto">
              <a:xfrm>
                <a:off x="3040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2" name="Oval 478"/>
              <p:cNvSpPr>
                <a:spLocks noChangeArrowheads="1"/>
              </p:cNvSpPr>
              <p:nvPr/>
            </p:nvSpPr>
            <p:spPr bwMode="auto">
              <a:xfrm>
                <a:off x="3048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3" name="Oval 479"/>
              <p:cNvSpPr>
                <a:spLocks noChangeArrowheads="1"/>
              </p:cNvSpPr>
              <p:nvPr/>
            </p:nvSpPr>
            <p:spPr bwMode="auto">
              <a:xfrm>
                <a:off x="3048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4" name="Oval 480"/>
              <p:cNvSpPr>
                <a:spLocks noChangeArrowheads="1"/>
              </p:cNvSpPr>
              <p:nvPr/>
            </p:nvSpPr>
            <p:spPr bwMode="auto">
              <a:xfrm>
                <a:off x="3056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5" name="Oval 481"/>
              <p:cNvSpPr>
                <a:spLocks noChangeArrowheads="1"/>
              </p:cNvSpPr>
              <p:nvPr/>
            </p:nvSpPr>
            <p:spPr bwMode="auto">
              <a:xfrm>
                <a:off x="3056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6" name="Oval 482"/>
              <p:cNvSpPr>
                <a:spLocks noChangeArrowheads="1"/>
              </p:cNvSpPr>
              <p:nvPr/>
            </p:nvSpPr>
            <p:spPr bwMode="auto">
              <a:xfrm>
                <a:off x="3064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7" name="Oval 483"/>
              <p:cNvSpPr>
                <a:spLocks noChangeArrowheads="1"/>
              </p:cNvSpPr>
              <p:nvPr/>
            </p:nvSpPr>
            <p:spPr bwMode="auto">
              <a:xfrm>
                <a:off x="3064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8" name="Oval 484"/>
              <p:cNvSpPr>
                <a:spLocks noChangeArrowheads="1"/>
              </p:cNvSpPr>
              <p:nvPr/>
            </p:nvSpPr>
            <p:spPr bwMode="auto">
              <a:xfrm>
                <a:off x="3072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9" name="Oval 485"/>
              <p:cNvSpPr>
                <a:spLocks noChangeArrowheads="1"/>
              </p:cNvSpPr>
              <p:nvPr/>
            </p:nvSpPr>
            <p:spPr bwMode="auto">
              <a:xfrm>
                <a:off x="3072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0" name="Oval 486"/>
              <p:cNvSpPr>
                <a:spLocks noChangeArrowheads="1"/>
              </p:cNvSpPr>
              <p:nvPr/>
            </p:nvSpPr>
            <p:spPr bwMode="auto">
              <a:xfrm>
                <a:off x="3080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1" name="Oval 487"/>
              <p:cNvSpPr>
                <a:spLocks noChangeArrowheads="1"/>
              </p:cNvSpPr>
              <p:nvPr/>
            </p:nvSpPr>
            <p:spPr bwMode="auto">
              <a:xfrm>
                <a:off x="3080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2" name="Oval 488"/>
              <p:cNvSpPr>
                <a:spLocks noChangeArrowheads="1"/>
              </p:cNvSpPr>
              <p:nvPr/>
            </p:nvSpPr>
            <p:spPr bwMode="auto">
              <a:xfrm>
                <a:off x="3088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3" name="Oval 489"/>
              <p:cNvSpPr>
                <a:spLocks noChangeArrowheads="1"/>
              </p:cNvSpPr>
              <p:nvPr/>
            </p:nvSpPr>
            <p:spPr bwMode="auto">
              <a:xfrm>
                <a:off x="3088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4" name="Oval 490"/>
              <p:cNvSpPr>
                <a:spLocks noChangeArrowheads="1"/>
              </p:cNvSpPr>
              <p:nvPr/>
            </p:nvSpPr>
            <p:spPr bwMode="auto">
              <a:xfrm>
                <a:off x="3096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5" name="Oval 491"/>
              <p:cNvSpPr>
                <a:spLocks noChangeArrowheads="1"/>
              </p:cNvSpPr>
              <p:nvPr/>
            </p:nvSpPr>
            <p:spPr bwMode="auto">
              <a:xfrm>
                <a:off x="3096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6" name="Oval 492"/>
              <p:cNvSpPr>
                <a:spLocks noChangeArrowheads="1"/>
              </p:cNvSpPr>
              <p:nvPr/>
            </p:nvSpPr>
            <p:spPr bwMode="auto">
              <a:xfrm>
                <a:off x="3104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7" name="Oval 493"/>
              <p:cNvSpPr>
                <a:spLocks noChangeArrowheads="1"/>
              </p:cNvSpPr>
              <p:nvPr/>
            </p:nvSpPr>
            <p:spPr bwMode="auto">
              <a:xfrm>
                <a:off x="3104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8" name="Oval 494"/>
              <p:cNvSpPr>
                <a:spLocks noChangeArrowheads="1"/>
              </p:cNvSpPr>
              <p:nvPr/>
            </p:nvSpPr>
            <p:spPr bwMode="auto">
              <a:xfrm>
                <a:off x="3112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9" name="Oval 495"/>
              <p:cNvSpPr>
                <a:spLocks noChangeArrowheads="1"/>
              </p:cNvSpPr>
              <p:nvPr/>
            </p:nvSpPr>
            <p:spPr bwMode="auto">
              <a:xfrm>
                <a:off x="3112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0" name="Oval 496"/>
              <p:cNvSpPr>
                <a:spLocks noChangeArrowheads="1"/>
              </p:cNvSpPr>
              <p:nvPr/>
            </p:nvSpPr>
            <p:spPr bwMode="auto">
              <a:xfrm>
                <a:off x="3120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1" name="Oval 497"/>
              <p:cNvSpPr>
                <a:spLocks noChangeArrowheads="1"/>
              </p:cNvSpPr>
              <p:nvPr/>
            </p:nvSpPr>
            <p:spPr bwMode="auto">
              <a:xfrm>
                <a:off x="3120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2" name="Oval 498"/>
              <p:cNvSpPr>
                <a:spLocks noChangeArrowheads="1"/>
              </p:cNvSpPr>
              <p:nvPr/>
            </p:nvSpPr>
            <p:spPr bwMode="auto">
              <a:xfrm>
                <a:off x="3128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3" name="Oval 499"/>
              <p:cNvSpPr>
                <a:spLocks noChangeArrowheads="1"/>
              </p:cNvSpPr>
              <p:nvPr/>
            </p:nvSpPr>
            <p:spPr bwMode="auto">
              <a:xfrm>
                <a:off x="3128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4" name="Oval 500"/>
              <p:cNvSpPr>
                <a:spLocks noChangeArrowheads="1"/>
              </p:cNvSpPr>
              <p:nvPr/>
            </p:nvSpPr>
            <p:spPr bwMode="auto">
              <a:xfrm>
                <a:off x="3136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5" name="Oval 501"/>
              <p:cNvSpPr>
                <a:spLocks noChangeArrowheads="1"/>
              </p:cNvSpPr>
              <p:nvPr/>
            </p:nvSpPr>
            <p:spPr bwMode="auto">
              <a:xfrm>
                <a:off x="3136" y="29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6" name="Oval 502"/>
              <p:cNvSpPr>
                <a:spLocks noChangeArrowheads="1"/>
              </p:cNvSpPr>
              <p:nvPr/>
            </p:nvSpPr>
            <p:spPr bwMode="auto">
              <a:xfrm>
                <a:off x="3144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7" name="Oval 503"/>
              <p:cNvSpPr>
                <a:spLocks noChangeArrowheads="1"/>
              </p:cNvSpPr>
              <p:nvPr/>
            </p:nvSpPr>
            <p:spPr bwMode="auto">
              <a:xfrm>
                <a:off x="3144" y="29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8" name="Oval 504"/>
              <p:cNvSpPr>
                <a:spLocks noChangeArrowheads="1"/>
              </p:cNvSpPr>
              <p:nvPr/>
            </p:nvSpPr>
            <p:spPr bwMode="auto">
              <a:xfrm>
                <a:off x="3152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9" name="Oval 505"/>
              <p:cNvSpPr>
                <a:spLocks noChangeArrowheads="1"/>
              </p:cNvSpPr>
              <p:nvPr/>
            </p:nvSpPr>
            <p:spPr bwMode="auto">
              <a:xfrm>
                <a:off x="3152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0" name="Oval 506"/>
              <p:cNvSpPr>
                <a:spLocks noChangeArrowheads="1"/>
              </p:cNvSpPr>
              <p:nvPr/>
            </p:nvSpPr>
            <p:spPr bwMode="auto">
              <a:xfrm>
                <a:off x="3160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1" name="Oval 507"/>
              <p:cNvSpPr>
                <a:spLocks noChangeArrowheads="1"/>
              </p:cNvSpPr>
              <p:nvPr/>
            </p:nvSpPr>
            <p:spPr bwMode="auto">
              <a:xfrm>
                <a:off x="3160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2" name="Oval 508"/>
              <p:cNvSpPr>
                <a:spLocks noChangeArrowheads="1"/>
              </p:cNvSpPr>
              <p:nvPr/>
            </p:nvSpPr>
            <p:spPr bwMode="auto">
              <a:xfrm>
                <a:off x="3168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3" name="Oval 509"/>
              <p:cNvSpPr>
                <a:spLocks noChangeArrowheads="1"/>
              </p:cNvSpPr>
              <p:nvPr/>
            </p:nvSpPr>
            <p:spPr bwMode="auto">
              <a:xfrm>
                <a:off x="3168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4" name="Oval 510"/>
              <p:cNvSpPr>
                <a:spLocks noChangeArrowheads="1"/>
              </p:cNvSpPr>
              <p:nvPr/>
            </p:nvSpPr>
            <p:spPr bwMode="auto">
              <a:xfrm>
                <a:off x="3176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5" name="Oval 511"/>
              <p:cNvSpPr>
                <a:spLocks noChangeArrowheads="1"/>
              </p:cNvSpPr>
              <p:nvPr/>
            </p:nvSpPr>
            <p:spPr bwMode="auto">
              <a:xfrm>
                <a:off x="3176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6" name="Oval 512"/>
              <p:cNvSpPr>
                <a:spLocks noChangeArrowheads="1"/>
              </p:cNvSpPr>
              <p:nvPr/>
            </p:nvSpPr>
            <p:spPr bwMode="auto">
              <a:xfrm>
                <a:off x="3184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7" name="Oval 513"/>
              <p:cNvSpPr>
                <a:spLocks noChangeArrowheads="1"/>
              </p:cNvSpPr>
              <p:nvPr/>
            </p:nvSpPr>
            <p:spPr bwMode="auto">
              <a:xfrm>
                <a:off x="3184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8" name="Oval 514"/>
              <p:cNvSpPr>
                <a:spLocks noChangeArrowheads="1"/>
              </p:cNvSpPr>
              <p:nvPr/>
            </p:nvSpPr>
            <p:spPr bwMode="auto">
              <a:xfrm>
                <a:off x="3192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9" name="Oval 515"/>
              <p:cNvSpPr>
                <a:spLocks noChangeArrowheads="1"/>
              </p:cNvSpPr>
              <p:nvPr/>
            </p:nvSpPr>
            <p:spPr bwMode="auto">
              <a:xfrm>
                <a:off x="3192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0" name="Oval 516"/>
              <p:cNvSpPr>
                <a:spLocks noChangeArrowheads="1"/>
              </p:cNvSpPr>
              <p:nvPr/>
            </p:nvSpPr>
            <p:spPr bwMode="auto">
              <a:xfrm>
                <a:off x="3200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1" name="Oval 517"/>
              <p:cNvSpPr>
                <a:spLocks noChangeArrowheads="1"/>
              </p:cNvSpPr>
              <p:nvPr/>
            </p:nvSpPr>
            <p:spPr bwMode="auto">
              <a:xfrm>
                <a:off x="3200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2" name="Oval 518"/>
              <p:cNvSpPr>
                <a:spLocks noChangeArrowheads="1"/>
              </p:cNvSpPr>
              <p:nvPr/>
            </p:nvSpPr>
            <p:spPr bwMode="auto">
              <a:xfrm>
                <a:off x="3208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3" name="Oval 519"/>
              <p:cNvSpPr>
                <a:spLocks noChangeArrowheads="1"/>
              </p:cNvSpPr>
              <p:nvPr/>
            </p:nvSpPr>
            <p:spPr bwMode="auto">
              <a:xfrm>
                <a:off x="3208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4" name="Oval 520"/>
              <p:cNvSpPr>
                <a:spLocks noChangeArrowheads="1"/>
              </p:cNvSpPr>
              <p:nvPr/>
            </p:nvSpPr>
            <p:spPr bwMode="auto">
              <a:xfrm>
                <a:off x="3216" y="7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5" name="Oval 521"/>
              <p:cNvSpPr>
                <a:spLocks noChangeArrowheads="1"/>
              </p:cNvSpPr>
              <p:nvPr/>
            </p:nvSpPr>
            <p:spPr bwMode="auto">
              <a:xfrm>
                <a:off x="3216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6" name="Oval 522"/>
              <p:cNvSpPr>
                <a:spLocks noChangeArrowheads="1"/>
              </p:cNvSpPr>
              <p:nvPr/>
            </p:nvSpPr>
            <p:spPr bwMode="auto">
              <a:xfrm>
                <a:off x="3224" y="7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7" name="Oval 523"/>
              <p:cNvSpPr>
                <a:spLocks noChangeArrowheads="1"/>
              </p:cNvSpPr>
              <p:nvPr/>
            </p:nvSpPr>
            <p:spPr bwMode="auto">
              <a:xfrm>
                <a:off x="3224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8" name="Oval 524"/>
              <p:cNvSpPr>
                <a:spLocks noChangeArrowheads="1"/>
              </p:cNvSpPr>
              <p:nvPr/>
            </p:nvSpPr>
            <p:spPr bwMode="auto">
              <a:xfrm>
                <a:off x="3232" y="7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9" name="Oval 525"/>
              <p:cNvSpPr>
                <a:spLocks noChangeArrowheads="1"/>
              </p:cNvSpPr>
              <p:nvPr/>
            </p:nvSpPr>
            <p:spPr bwMode="auto">
              <a:xfrm>
                <a:off x="3232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0" name="Oval 526"/>
              <p:cNvSpPr>
                <a:spLocks noChangeArrowheads="1"/>
              </p:cNvSpPr>
              <p:nvPr/>
            </p:nvSpPr>
            <p:spPr bwMode="auto">
              <a:xfrm>
                <a:off x="3240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1" name="Oval 527"/>
              <p:cNvSpPr>
                <a:spLocks noChangeArrowheads="1"/>
              </p:cNvSpPr>
              <p:nvPr/>
            </p:nvSpPr>
            <p:spPr bwMode="auto">
              <a:xfrm>
                <a:off x="3240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2" name="Oval 528"/>
              <p:cNvSpPr>
                <a:spLocks noChangeArrowheads="1"/>
              </p:cNvSpPr>
              <p:nvPr/>
            </p:nvSpPr>
            <p:spPr bwMode="auto">
              <a:xfrm>
                <a:off x="3248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3" name="Oval 529"/>
              <p:cNvSpPr>
                <a:spLocks noChangeArrowheads="1"/>
              </p:cNvSpPr>
              <p:nvPr/>
            </p:nvSpPr>
            <p:spPr bwMode="auto">
              <a:xfrm>
                <a:off x="3248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4" name="Oval 530"/>
              <p:cNvSpPr>
                <a:spLocks noChangeArrowheads="1"/>
              </p:cNvSpPr>
              <p:nvPr/>
            </p:nvSpPr>
            <p:spPr bwMode="auto">
              <a:xfrm>
                <a:off x="3256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5" name="Oval 531"/>
              <p:cNvSpPr>
                <a:spLocks noChangeArrowheads="1"/>
              </p:cNvSpPr>
              <p:nvPr/>
            </p:nvSpPr>
            <p:spPr bwMode="auto">
              <a:xfrm>
                <a:off x="3256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6" name="Oval 532"/>
              <p:cNvSpPr>
                <a:spLocks noChangeArrowheads="1"/>
              </p:cNvSpPr>
              <p:nvPr/>
            </p:nvSpPr>
            <p:spPr bwMode="auto">
              <a:xfrm>
                <a:off x="3256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7" name="Oval 533"/>
              <p:cNvSpPr>
                <a:spLocks noChangeArrowheads="1"/>
              </p:cNvSpPr>
              <p:nvPr/>
            </p:nvSpPr>
            <p:spPr bwMode="auto">
              <a:xfrm>
                <a:off x="3256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8" name="Oval 534"/>
              <p:cNvSpPr>
                <a:spLocks noChangeArrowheads="1"/>
              </p:cNvSpPr>
              <p:nvPr/>
            </p:nvSpPr>
            <p:spPr bwMode="auto">
              <a:xfrm>
                <a:off x="3264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9" name="Oval 535"/>
              <p:cNvSpPr>
                <a:spLocks noChangeArrowheads="1"/>
              </p:cNvSpPr>
              <p:nvPr/>
            </p:nvSpPr>
            <p:spPr bwMode="auto">
              <a:xfrm>
                <a:off x="3264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0" name="Oval 536"/>
              <p:cNvSpPr>
                <a:spLocks noChangeArrowheads="1"/>
              </p:cNvSpPr>
              <p:nvPr/>
            </p:nvSpPr>
            <p:spPr bwMode="auto">
              <a:xfrm>
                <a:off x="3272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1" name="Oval 537"/>
              <p:cNvSpPr>
                <a:spLocks noChangeArrowheads="1"/>
              </p:cNvSpPr>
              <p:nvPr/>
            </p:nvSpPr>
            <p:spPr bwMode="auto">
              <a:xfrm>
                <a:off x="3272" y="29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2" name="Oval 538"/>
              <p:cNvSpPr>
                <a:spLocks noChangeArrowheads="1"/>
              </p:cNvSpPr>
              <p:nvPr/>
            </p:nvSpPr>
            <p:spPr bwMode="auto">
              <a:xfrm>
                <a:off x="3280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3" name="Oval 539"/>
              <p:cNvSpPr>
                <a:spLocks noChangeArrowheads="1"/>
              </p:cNvSpPr>
              <p:nvPr/>
            </p:nvSpPr>
            <p:spPr bwMode="auto">
              <a:xfrm>
                <a:off x="3280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4" name="Oval 540"/>
              <p:cNvSpPr>
                <a:spLocks noChangeArrowheads="1"/>
              </p:cNvSpPr>
              <p:nvPr/>
            </p:nvSpPr>
            <p:spPr bwMode="auto">
              <a:xfrm>
                <a:off x="3288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5" name="Oval 541"/>
              <p:cNvSpPr>
                <a:spLocks noChangeArrowheads="1"/>
              </p:cNvSpPr>
              <p:nvPr/>
            </p:nvSpPr>
            <p:spPr bwMode="auto">
              <a:xfrm>
                <a:off x="3288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6" name="Oval 542"/>
              <p:cNvSpPr>
                <a:spLocks noChangeArrowheads="1"/>
              </p:cNvSpPr>
              <p:nvPr/>
            </p:nvSpPr>
            <p:spPr bwMode="auto">
              <a:xfrm>
                <a:off x="3296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7" name="Oval 543"/>
              <p:cNvSpPr>
                <a:spLocks noChangeArrowheads="1"/>
              </p:cNvSpPr>
              <p:nvPr/>
            </p:nvSpPr>
            <p:spPr bwMode="auto">
              <a:xfrm>
                <a:off x="3296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8" name="Oval 544"/>
              <p:cNvSpPr>
                <a:spLocks noChangeArrowheads="1"/>
              </p:cNvSpPr>
              <p:nvPr/>
            </p:nvSpPr>
            <p:spPr bwMode="auto">
              <a:xfrm>
                <a:off x="3304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9" name="Oval 545"/>
              <p:cNvSpPr>
                <a:spLocks noChangeArrowheads="1"/>
              </p:cNvSpPr>
              <p:nvPr/>
            </p:nvSpPr>
            <p:spPr bwMode="auto">
              <a:xfrm>
                <a:off x="3304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0" name="Oval 546"/>
              <p:cNvSpPr>
                <a:spLocks noChangeArrowheads="1"/>
              </p:cNvSpPr>
              <p:nvPr/>
            </p:nvSpPr>
            <p:spPr bwMode="auto">
              <a:xfrm>
                <a:off x="3312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1" name="Oval 547"/>
              <p:cNvSpPr>
                <a:spLocks noChangeArrowheads="1"/>
              </p:cNvSpPr>
              <p:nvPr/>
            </p:nvSpPr>
            <p:spPr bwMode="auto">
              <a:xfrm>
                <a:off x="3312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2" name="Oval 548"/>
              <p:cNvSpPr>
                <a:spLocks noChangeArrowheads="1"/>
              </p:cNvSpPr>
              <p:nvPr/>
            </p:nvSpPr>
            <p:spPr bwMode="auto">
              <a:xfrm>
                <a:off x="3320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3" name="Oval 549"/>
              <p:cNvSpPr>
                <a:spLocks noChangeArrowheads="1"/>
              </p:cNvSpPr>
              <p:nvPr/>
            </p:nvSpPr>
            <p:spPr bwMode="auto">
              <a:xfrm>
                <a:off x="3320" y="29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4" name="Oval 550"/>
              <p:cNvSpPr>
                <a:spLocks noChangeArrowheads="1"/>
              </p:cNvSpPr>
              <p:nvPr/>
            </p:nvSpPr>
            <p:spPr bwMode="auto">
              <a:xfrm>
                <a:off x="3328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5" name="Oval 551"/>
              <p:cNvSpPr>
                <a:spLocks noChangeArrowheads="1"/>
              </p:cNvSpPr>
              <p:nvPr/>
            </p:nvSpPr>
            <p:spPr bwMode="auto">
              <a:xfrm>
                <a:off x="3328" y="29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6" name="Oval 552"/>
              <p:cNvSpPr>
                <a:spLocks noChangeArrowheads="1"/>
              </p:cNvSpPr>
              <p:nvPr/>
            </p:nvSpPr>
            <p:spPr bwMode="auto">
              <a:xfrm>
                <a:off x="3336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7" name="Oval 553"/>
              <p:cNvSpPr>
                <a:spLocks noChangeArrowheads="1"/>
              </p:cNvSpPr>
              <p:nvPr/>
            </p:nvSpPr>
            <p:spPr bwMode="auto">
              <a:xfrm>
                <a:off x="3336" y="29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8" name="Oval 554"/>
              <p:cNvSpPr>
                <a:spLocks noChangeArrowheads="1"/>
              </p:cNvSpPr>
              <p:nvPr/>
            </p:nvSpPr>
            <p:spPr bwMode="auto">
              <a:xfrm>
                <a:off x="3344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9" name="Oval 555"/>
              <p:cNvSpPr>
                <a:spLocks noChangeArrowheads="1"/>
              </p:cNvSpPr>
              <p:nvPr/>
            </p:nvSpPr>
            <p:spPr bwMode="auto">
              <a:xfrm>
                <a:off x="3344" y="29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0" name="Oval 556"/>
              <p:cNvSpPr>
                <a:spLocks noChangeArrowheads="1"/>
              </p:cNvSpPr>
              <p:nvPr/>
            </p:nvSpPr>
            <p:spPr bwMode="auto">
              <a:xfrm>
                <a:off x="3352" y="82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1" name="Oval 557"/>
              <p:cNvSpPr>
                <a:spLocks noChangeArrowheads="1"/>
              </p:cNvSpPr>
              <p:nvPr/>
            </p:nvSpPr>
            <p:spPr bwMode="auto">
              <a:xfrm>
                <a:off x="3352" y="2908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2" name="Oval 558"/>
              <p:cNvSpPr>
                <a:spLocks noChangeArrowheads="1"/>
              </p:cNvSpPr>
              <p:nvPr/>
            </p:nvSpPr>
            <p:spPr bwMode="auto">
              <a:xfrm>
                <a:off x="3360" y="830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3" name="Oval 559"/>
              <p:cNvSpPr>
                <a:spLocks noChangeArrowheads="1"/>
              </p:cNvSpPr>
              <p:nvPr/>
            </p:nvSpPr>
            <p:spPr bwMode="auto">
              <a:xfrm>
                <a:off x="3360" y="2908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4" name="Oval 560"/>
              <p:cNvSpPr>
                <a:spLocks noChangeArrowheads="1"/>
              </p:cNvSpPr>
              <p:nvPr/>
            </p:nvSpPr>
            <p:spPr bwMode="auto">
              <a:xfrm>
                <a:off x="3368" y="830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5" name="Oval 561"/>
              <p:cNvSpPr>
                <a:spLocks noChangeArrowheads="1"/>
              </p:cNvSpPr>
              <p:nvPr/>
            </p:nvSpPr>
            <p:spPr bwMode="auto">
              <a:xfrm>
                <a:off x="3368" y="2900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6" name="Oval 562"/>
              <p:cNvSpPr>
                <a:spLocks noChangeArrowheads="1"/>
              </p:cNvSpPr>
              <p:nvPr/>
            </p:nvSpPr>
            <p:spPr bwMode="auto">
              <a:xfrm>
                <a:off x="3376" y="830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7" name="Oval 563"/>
              <p:cNvSpPr>
                <a:spLocks noChangeArrowheads="1"/>
              </p:cNvSpPr>
              <p:nvPr/>
            </p:nvSpPr>
            <p:spPr bwMode="auto">
              <a:xfrm>
                <a:off x="3376" y="289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8" name="Oval 564"/>
              <p:cNvSpPr>
                <a:spLocks noChangeArrowheads="1"/>
              </p:cNvSpPr>
              <p:nvPr/>
            </p:nvSpPr>
            <p:spPr bwMode="auto">
              <a:xfrm>
                <a:off x="3384" y="838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9" name="Oval 565"/>
              <p:cNvSpPr>
                <a:spLocks noChangeArrowheads="1"/>
              </p:cNvSpPr>
              <p:nvPr/>
            </p:nvSpPr>
            <p:spPr bwMode="auto">
              <a:xfrm>
                <a:off x="3384" y="289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0" name="Oval 566"/>
              <p:cNvSpPr>
                <a:spLocks noChangeArrowheads="1"/>
              </p:cNvSpPr>
              <p:nvPr/>
            </p:nvSpPr>
            <p:spPr bwMode="auto">
              <a:xfrm>
                <a:off x="3393" y="8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1" name="Oval 567"/>
              <p:cNvSpPr>
                <a:spLocks noChangeArrowheads="1"/>
              </p:cNvSpPr>
              <p:nvPr/>
            </p:nvSpPr>
            <p:spPr bwMode="auto">
              <a:xfrm>
                <a:off x="3393" y="289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2" name="Oval 568"/>
              <p:cNvSpPr>
                <a:spLocks noChangeArrowheads="1"/>
              </p:cNvSpPr>
              <p:nvPr/>
            </p:nvSpPr>
            <p:spPr bwMode="auto">
              <a:xfrm>
                <a:off x="3401" y="8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3" name="Oval 569"/>
              <p:cNvSpPr>
                <a:spLocks noChangeArrowheads="1"/>
              </p:cNvSpPr>
              <p:nvPr/>
            </p:nvSpPr>
            <p:spPr bwMode="auto">
              <a:xfrm>
                <a:off x="3401" y="288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4" name="Oval 570"/>
              <p:cNvSpPr>
                <a:spLocks noChangeArrowheads="1"/>
              </p:cNvSpPr>
              <p:nvPr/>
            </p:nvSpPr>
            <p:spPr bwMode="auto">
              <a:xfrm>
                <a:off x="3409" y="8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5" name="Oval 571"/>
              <p:cNvSpPr>
                <a:spLocks noChangeArrowheads="1"/>
              </p:cNvSpPr>
              <p:nvPr/>
            </p:nvSpPr>
            <p:spPr bwMode="auto">
              <a:xfrm>
                <a:off x="3409" y="288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6" name="Oval 572"/>
              <p:cNvSpPr>
                <a:spLocks noChangeArrowheads="1"/>
              </p:cNvSpPr>
              <p:nvPr/>
            </p:nvSpPr>
            <p:spPr bwMode="auto">
              <a:xfrm>
                <a:off x="3417" y="8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7" name="Oval 573"/>
              <p:cNvSpPr>
                <a:spLocks noChangeArrowheads="1"/>
              </p:cNvSpPr>
              <p:nvPr/>
            </p:nvSpPr>
            <p:spPr bwMode="auto">
              <a:xfrm>
                <a:off x="3417" y="287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8" name="Oval 574"/>
              <p:cNvSpPr>
                <a:spLocks noChangeArrowheads="1"/>
              </p:cNvSpPr>
              <p:nvPr/>
            </p:nvSpPr>
            <p:spPr bwMode="auto">
              <a:xfrm>
                <a:off x="3425" y="8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9" name="Oval 575"/>
              <p:cNvSpPr>
                <a:spLocks noChangeArrowheads="1"/>
              </p:cNvSpPr>
              <p:nvPr/>
            </p:nvSpPr>
            <p:spPr bwMode="auto">
              <a:xfrm>
                <a:off x="3425" y="28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0" name="Oval 576"/>
              <p:cNvSpPr>
                <a:spLocks noChangeArrowheads="1"/>
              </p:cNvSpPr>
              <p:nvPr/>
            </p:nvSpPr>
            <p:spPr bwMode="auto">
              <a:xfrm>
                <a:off x="3433" y="8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1" name="Oval 577"/>
              <p:cNvSpPr>
                <a:spLocks noChangeArrowheads="1"/>
              </p:cNvSpPr>
              <p:nvPr/>
            </p:nvSpPr>
            <p:spPr bwMode="auto">
              <a:xfrm>
                <a:off x="3433" y="286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2" name="Oval 578"/>
              <p:cNvSpPr>
                <a:spLocks noChangeArrowheads="1"/>
              </p:cNvSpPr>
              <p:nvPr/>
            </p:nvSpPr>
            <p:spPr bwMode="auto">
              <a:xfrm>
                <a:off x="3441" y="8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3" name="Oval 579"/>
              <p:cNvSpPr>
                <a:spLocks noChangeArrowheads="1"/>
              </p:cNvSpPr>
              <p:nvPr/>
            </p:nvSpPr>
            <p:spPr bwMode="auto">
              <a:xfrm>
                <a:off x="3441" y="28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4" name="Oval 580"/>
              <p:cNvSpPr>
                <a:spLocks noChangeArrowheads="1"/>
              </p:cNvSpPr>
              <p:nvPr/>
            </p:nvSpPr>
            <p:spPr bwMode="auto">
              <a:xfrm>
                <a:off x="3449" y="8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5" name="Oval 581"/>
              <p:cNvSpPr>
                <a:spLocks noChangeArrowheads="1"/>
              </p:cNvSpPr>
              <p:nvPr/>
            </p:nvSpPr>
            <p:spPr bwMode="auto">
              <a:xfrm>
                <a:off x="3449" y="28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6" name="Oval 582"/>
              <p:cNvSpPr>
                <a:spLocks noChangeArrowheads="1"/>
              </p:cNvSpPr>
              <p:nvPr/>
            </p:nvSpPr>
            <p:spPr bwMode="auto">
              <a:xfrm>
                <a:off x="3457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7" name="Oval 583"/>
              <p:cNvSpPr>
                <a:spLocks noChangeArrowheads="1"/>
              </p:cNvSpPr>
              <p:nvPr/>
            </p:nvSpPr>
            <p:spPr bwMode="auto">
              <a:xfrm>
                <a:off x="3457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8" name="Oval 584"/>
              <p:cNvSpPr>
                <a:spLocks noChangeArrowheads="1"/>
              </p:cNvSpPr>
              <p:nvPr/>
            </p:nvSpPr>
            <p:spPr bwMode="auto">
              <a:xfrm>
                <a:off x="3465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9" name="Oval 585"/>
              <p:cNvSpPr>
                <a:spLocks noChangeArrowheads="1"/>
              </p:cNvSpPr>
              <p:nvPr/>
            </p:nvSpPr>
            <p:spPr bwMode="auto">
              <a:xfrm>
                <a:off x="3465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0" name="Oval 586"/>
              <p:cNvSpPr>
                <a:spLocks noChangeArrowheads="1"/>
              </p:cNvSpPr>
              <p:nvPr/>
            </p:nvSpPr>
            <p:spPr bwMode="auto">
              <a:xfrm>
                <a:off x="3473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1" name="Oval 587"/>
              <p:cNvSpPr>
                <a:spLocks noChangeArrowheads="1"/>
              </p:cNvSpPr>
              <p:nvPr/>
            </p:nvSpPr>
            <p:spPr bwMode="auto">
              <a:xfrm>
                <a:off x="3473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2" name="Oval 588"/>
              <p:cNvSpPr>
                <a:spLocks noChangeArrowheads="1"/>
              </p:cNvSpPr>
              <p:nvPr/>
            </p:nvSpPr>
            <p:spPr bwMode="auto">
              <a:xfrm>
                <a:off x="3481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3" name="Oval 589"/>
              <p:cNvSpPr>
                <a:spLocks noChangeArrowheads="1"/>
              </p:cNvSpPr>
              <p:nvPr/>
            </p:nvSpPr>
            <p:spPr bwMode="auto">
              <a:xfrm>
                <a:off x="3481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4" name="Oval 590"/>
              <p:cNvSpPr>
                <a:spLocks noChangeArrowheads="1"/>
              </p:cNvSpPr>
              <p:nvPr/>
            </p:nvSpPr>
            <p:spPr bwMode="auto">
              <a:xfrm>
                <a:off x="3489" y="8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5" name="Oval 591"/>
              <p:cNvSpPr>
                <a:spLocks noChangeArrowheads="1"/>
              </p:cNvSpPr>
              <p:nvPr/>
            </p:nvSpPr>
            <p:spPr bwMode="auto">
              <a:xfrm>
                <a:off x="3489" y="28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6" name="Oval 592"/>
              <p:cNvSpPr>
                <a:spLocks noChangeArrowheads="1"/>
              </p:cNvSpPr>
              <p:nvPr/>
            </p:nvSpPr>
            <p:spPr bwMode="auto">
              <a:xfrm>
                <a:off x="3497" y="8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7" name="Oval 593"/>
              <p:cNvSpPr>
                <a:spLocks noChangeArrowheads="1"/>
              </p:cNvSpPr>
              <p:nvPr/>
            </p:nvSpPr>
            <p:spPr bwMode="auto">
              <a:xfrm>
                <a:off x="3497" y="28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8" name="Oval 594"/>
              <p:cNvSpPr>
                <a:spLocks noChangeArrowheads="1"/>
              </p:cNvSpPr>
              <p:nvPr/>
            </p:nvSpPr>
            <p:spPr bwMode="auto">
              <a:xfrm>
                <a:off x="3505" y="8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9" name="Oval 595"/>
              <p:cNvSpPr>
                <a:spLocks noChangeArrowheads="1"/>
              </p:cNvSpPr>
              <p:nvPr/>
            </p:nvSpPr>
            <p:spPr bwMode="auto">
              <a:xfrm>
                <a:off x="3505" y="28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0" name="Oval 596"/>
              <p:cNvSpPr>
                <a:spLocks noChangeArrowheads="1"/>
              </p:cNvSpPr>
              <p:nvPr/>
            </p:nvSpPr>
            <p:spPr bwMode="auto">
              <a:xfrm>
                <a:off x="3513" y="8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1" name="Oval 597"/>
              <p:cNvSpPr>
                <a:spLocks noChangeArrowheads="1"/>
              </p:cNvSpPr>
              <p:nvPr/>
            </p:nvSpPr>
            <p:spPr bwMode="auto">
              <a:xfrm>
                <a:off x="3513" y="28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2" name="Oval 598"/>
              <p:cNvSpPr>
                <a:spLocks noChangeArrowheads="1"/>
              </p:cNvSpPr>
              <p:nvPr/>
            </p:nvSpPr>
            <p:spPr bwMode="auto">
              <a:xfrm>
                <a:off x="3521" y="8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3" name="Oval 599"/>
              <p:cNvSpPr>
                <a:spLocks noChangeArrowheads="1"/>
              </p:cNvSpPr>
              <p:nvPr/>
            </p:nvSpPr>
            <p:spPr bwMode="auto">
              <a:xfrm>
                <a:off x="3521" y="28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4" name="Oval 600"/>
              <p:cNvSpPr>
                <a:spLocks noChangeArrowheads="1"/>
              </p:cNvSpPr>
              <p:nvPr/>
            </p:nvSpPr>
            <p:spPr bwMode="auto">
              <a:xfrm>
                <a:off x="3521" y="8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5" name="Oval 601"/>
              <p:cNvSpPr>
                <a:spLocks noChangeArrowheads="1"/>
              </p:cNvSpPr>
              <p:nvPr/>
            </p:nvSpPr>
            <p:spPr bwMode="auto">
              <a:xfrm>
                <a:off x="3521" y="28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6" name="Oval 602"/>
              <p:cNvSpPr>
                <a:spLocks noChangeArrowheads="1"/>
              </p:cNvSpPr>
              <p:nvPr/>
            </p:nvSpPr>
            <p:spPr bwMode="auto">
              <a:xfrm>
                <a:off x="3529" y="8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7" name="Oval 603"/>
              <p:cNvSpPr>
                <a:spLocks noChangeArrowheads="1"/>
              </p:cNvSpPr>
              <p:nvPr/>
            </p:nvSpPr>
            <p:spPr bwMode="auto">
              <a:xfrm>
                <a:off x="3529" y="28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8" name="Oval 604"/>
              <p:cNvSpPr>
                <a:spLocks noChangeArrowheads="1"/>
              </p:cNvSpPr>
              <p:nvPr/>
            </p:nvSpPr>
            <p:spPr bwMode="auto">
              <a:xfrm>
                <a:off x="3537" y="8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9" name="Oval 605"/>
              <p:cNvSpPr>
                <a:spLocks noChangeArrowheads="1"/>
              </p:cNvSpPr>
              <p:nvPr/>
            </p:nvSpPr>
            <p:spPr bwMode="auto">
              <a:xfrm>
                <a:off x="3537" y="28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0" name="Oval 606"/>
              <p:cNvSpPr>
                <a:spLocks noChangeArrowheads="1"/>
              </p:cNvSpPr>
              <p:nvPr/>
            </p:nvSpPr>
            <p:spPr bwMode="auto">
              <a:xfrm>
                <a:off x="3545" y="8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1" name="Oval 607"/>
              <p:cNvSpPr>
                <a:spLocks noChangeArrowheads="1"/>
              </p:cNvSpPr>
              <p:nvPr/>
            </p:nvSpPr>
            <p:spPr bwMode="auto">
              <a:xfrm>
                <a:off x="3545" y="27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08"/>
            <p:cNvGrpSpPr>
              <a:grpSpLocks/>
            </p:cNvGrpSpPr>
            <p:nvPr/>
          </p:nvGrpSpPr>
          <p:grpSpPr bwMode="auto">
            <a:xfrm>
              <a:off x="3553" y="894"/>
              <a:ext cx="504" cy="1934"/>
              <a:chOff x="3553" y="894"/>
              <a:chExt cx="504" cy="1934"/>
            </a:xfrm>
          </p:grpSpPr>
          <p:sp>
            <p:nvSpPr>
              <p:cNvPr id="22113" name="Oval 609"/>
              <p:cNvSpPr>
                <a:spLocks noChangeArrowheads="1"/>
              </p:cNvSpPr>
              <p:nvPr/>
            </p:nvSpPr>
            <p:spPr bwMode="auto">
              <a:xfrm>
                <a:off x="3553" y="8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4" name="Oval 610"/>
              <p:cNvSpPr>
                <a:spLocks noChangeArrowheads="1"/>
              </p:cNvSpPr>
              <p:nvPr/>
            </p:nvSpPr>
            <p:spPr bwMode="auto">
              <a:xfrm>
                <a:off x="3553" y="27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5" name="Oval 611"/>
              <p:cNvSpPr>
                <a:spLocks noChangeArrowheads="1"/>
              </p:cNvSpPr>
              <p:nvPr/>
            </p:nvSpPr>
            <p:spPr bwMode="auto">
              <a:xfrm>
                <a:off x="3561" y="9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6" name="Oval 612"/>
              <p:cNvSpPr>
                <a:spLocks noChangeArrowheads="1"/>
              </p:cNvSpPr>
              <p:nvPr/>
            </p:nvSpPr>
            <p:spPr bwMode="auto">
              <a:xfrm>
                <a:off x="3561" y="27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7" name="Oval 613"/>
              <p:cNvSpPr>
                <a:spLocks noChangeArrowheads="1"/>
              </p:cNvSpPr>
              <p:nvPr/>
            </p:nvSpPr>
            <p:spPr bwMode="auto">
              <a:xfrm>
                <a:off x="3569" y="9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8" name="Oval 614"/>
              <p:cNvSpPr>
                <a:spLocks noChangeArrowheads="1"/>
              </p:cNvSpPr>
              <p:nvPr/>
            </p:nvSpPr>
            <p:spPr bwMode="auto">
              <a:xfrm>
                <a:off x="3569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9" name="Oval 615"/>
              <p:cNvSpPr>
                <a:spLocks noChangeArrowheads="1"/>
              </p:cNvSpPr>
              <p:nvPr/>
            </p:nvSpPr>
            <p:spPr bwMode="auto">
              <a:xfrm>
                <a:off x="3577" y="9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0" name="Oval 616"/>
              <p:cNvSpPr>
                <a:spLocks noChangeArrowheads="1"/>
              </p:cNvSpPr>
              <p:nvPr/>
            </p:nvSpPr>
            <p:spPr bwMode="auto">
              <a:xfrm>
                <a:off x="3577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1" name="Oval 617"/>
              <p:cNvSpPr>
                <a:spLocks noChangeArrowheads="1"/>
              </p:cNvSpPr>
              <p:nvPr/>
            </p:nvSpPr>
            <p:spPr bwMode="auto">
              <a:xfrm>
                <a:off x="3585" y="9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2" name="Oval 618"/>
              <p:cNvSpPr>
                <a:spLocks noChangeArrowheads="1"/>
              </p:cNvSpPr>
              <p:nvPr/>
            </p:nvSpPr>
            <p:spPr bwMode="auto">
              <a:xfrm>
                <a:off x="3585" y="27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3" name="Oval 619"/>
              <p:cNvSpPr>
                <a:spLocks noChangeArrowheads="1"/>
              </p:cNvSpPr>
              <p:nvPr/>
            </p:nvSpPr>
            <p:spPr bwMode="auto">
              <a:xfrm>
                <a:off x="3593" y="9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4" name="Oval 620"/>
              <p:cNvSpPr>
                <a:spLocks noChangeArrowheads="1"/>
              </p:cNvSpPr>
              <p:nvPr/>
            </p:nvSpPr>
            <p:spPr bwMode="auto">
              <a:xfrm>
                <a:off x="3593" y="27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5" name="Oval 621"/>
              <p:cNvSpPr>
                <a:spLocks noChangeArrowheads="1"/>
              </p:cNvSpPr>
              <p:nvPr/>
            </p:nvSpPr>
            <p:spPr bwMode="auto">
              <a:xfrm>
                <a:off x="3601" y="9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6" name="Oval 622"/>
              <p:cNvSpPr>
                <a:spLocks noChangeArrowheads="1"/>
              </p:cNvSpPr>
              <p:nvPr/>
            </p:nvSpPr>
            <p:spPr bwMode="auto">
              <a:xfrm>
                <a:off x="3601" y="27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7" name="Oval 623"/>
              <p:cNvSpPr>
                <a:spLocks noChangeArrowheads="1"/>
              </p:cNvSpPr>
              <p:nvPr/>
            </p:nvSpPr>
            <p:spPr bwMode="auto">
              <a:xfrm>
                <a:off x="3609" y="9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8" name="Oval 624"/>
              <p:cNvSpPr>
                <a:spLocks noChangeArrowheads="1"/>
              </p:cNvSpPr>
              <p:nvPr/>
            </p:nvSpPr>
            <p:spPr bwMode="auto">
              <a:xfrm>
                <a:off x="3609" y="27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9" name="Oval 625"/>
              <p:cNvSpPr>
                <a:spLocks noChangeArrowheads="1"/>
              </p:cNvSpPr>
              <p:nvPr/>
            </p:nvSpPr>
            <p:spPr bwMode="auto">
              <a:xfrm>
                <a:off x="3617" y="9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0" name="Oval 626"/>
              <p:cNvSpPr>
                <a:spLocks noChangeArrowheads="1"/>
              </p:cNvSpPr>
              <p:nvPr/>
            </p:nvSpPr>
            <p:spPr bwMode="auto">
              <a:xfrm>
                <a:off x="3617" y="27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1" name="Oval 627"/>
              <p:cNvSpPr>
                <a:spLocks noChangeArrowheads="1"/>
              </p:cNvSpPr>
              <p:nvPr/>
            </p:nvSpPr>
            <p:spPr bwMode="auto">
              <a:xfrm>
                <a:off x="3625" y="9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2" name="Oval 628"/>
              <p:cNvSpPr>
                <a:spLocks noChangeArrowheads="1"/>
              </p:cNvSpPr>
              <p:nvPr/>
            </p:nvSpPr>
            <p:spPr bwMode="auto">
              <a:xfrm>
                <a:off x="3625" y="27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3" name="Oval 629"/>
              <p:cNvSpPr>
                <a:spLocks noChangeArrowheads="1"/>
              </p:cNvSpPr>
              <p:nvPr/>
            </p:nvSpPr>
            <p:spPr bwMode="auto">
              <a:xfrm>
                <a:off x="3633" y="9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4" name="Oval 630"/>
              <p:cNvSpPr>
                <a:spLocks noChangeArrowheads="1"/>
              </p:cNvSpPr>
              <p:nvPr/>
            </p:nvSpPr>
            <p:spPr bwMode="auto">
              <a:xfrm>
                <a:off x="3633" y="27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5" name="Oval 631"/>
              <p:cNvSpPr>
                <a:spLocks noChangeArrowheads="1"/>
              </p:cNvSpPr>
              <p:nvPr/>
            </p:nvSpPr>
            <p:spPr bwMode="auto">
              <a:xfrm>
                <a:off x="3641" y="9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6" name="Oval 632"/>
              <p:cNvSpPr>
                <a:spLocks noChangeArrowheads="1"/>
              </p:cNvSpPr>
              <p:nvPr/>
            </p:nvSpPr>
            <p:spPr bwMode="auto">
              <a:xfrm>
                <a:off x="3641" y="27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7" name="Oval 633"/>
              <p:cNvSpPr>
                <a:spLocks noChangeArrowheads="1"/>
              </p:cNvSpPr>
              <p:nvPr/>
            </p:nvSpPr>
            <p:spPr bwMode="auto">
              <a:xfrm>
                <a:off x="3649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8" name="Oval 634"/>
              <p:cNvSpPr>
                <a:spLocks noChangeArrowheads="1"/>
              </p:cNvSpPr>
              <p:nvPr/>
            </p:nvSpPr>
            <p:spPr bwMode="auto">
              <a:xfrm>
                <a:off x="3649" y="27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9" name="Oval 635"/>
              <p:cNvSpPr>
                <a:spLocks noChangeArrowheads="1"/>
              </p:cNvSpPr>
              <p:nvPr/>
            </p:nvSpPr>
            <p:spPr bwMode="auto">
              <a:xfrm>
                <a:off x="3657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0" name="Oval 636"/>
              <p:cNvSpPr>
                <a:spLocks noChangeArrowheads="1"/>
              </p:cNvSpPr>
              <p:nvPr/>
            </p:nvSpPr>
            <p:spPr bwMode="auto">
              <a:xfrm>
                <a:off x="3657" y="268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1" name="Oval 637"/>
              <p:cNvSpPr>
                <a:spLocks noChangeArrowheads="1"/>
              </p:cNvSpPr>
              <p:nvPr/>
            </p:nvSpPr>
            <p:spPr bwMode="auto">
              <a:xfrm>
                <a:off x="3657" y="269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2" name="Oval 638"/>
              <p:cNvSpPr>
                <a:spLocks noChangeArrowheads="1"/>
              </p:cNvSpPr>
              <p:nvPr/>
            </p:nvSpPr>
            <p:spPr bwMode="auto">
              <a:xfrm>
                <a:off x="3657" y="270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3" name="Oval 639"/>
              <p:cNvSpPr>
                <a:spLocks noChangeArrowheads="1"/>
              </p:cNvSpPr>
              <p:nvPr/>
            </p:nvSpPr>
            <p:spPr bwMode="auto">
              <a:xfrm>
                <a:off x="3665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4" name="Oval 640"/>
              <p:cNvSpPr>
                <a:spLocks noChangeArrowheads="1"/>
              </p:cNvSpPr>
              <p:nvPr/>
            </p:nvSpPr>
            <p:spPr bwMode="auto">
              <a:xfrm>
                <a:off x="3665" y="267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5" name="Oval 641"/>
              <p:cNvSpPr>
                <a:spLocks noChangeArrowheads="1"/>
              </p:cNvSpPr>
              <p:nvPr/>
            </p:nvSpPr>
            <p:spPr bwMode="auto">
              <a:xfrm>
                <a:off x="3673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6" name="Oval 642"/>
              <p:cNvSpPr>
                <a:spLocks noChangeArrowheads="1"/>
              </p:cNvSpPr>
              <p:nvPr/>
            </p:nvSpPr>
            <p:spPr bwMode="auto">
              <a:xfrm>
                <a:off x="3673" y="26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7" name="Oval 643"/>
              <p:cNvSpPr>
                <a:spLocks noChangeArrowheads="1"/>
              </p:cNvSpPr>
              <p:nvPr/>
            </p:nvSpPr>
            <p:spPr bwMode="auto">
              <a:xfrm>
                <a:off x="3681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8" name="Oval 644"/>
              <p:cNvSpPr>
                <a:spLocks noChangeArrowheads="1"/>
              </p:cNvSpPr>
              <p:nvPr/>
            </p:nvSpPr>
            <p:spPr bwMode="auto">
              <a:xfrm>
                <a:off x="3681" y="26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9" name="Oval 645"/>
              <p:cNvSpPr>
                <a:spLocks noChangeArrowheads="1"/>
              </p:cNvSpPr>
              <p:nvPr/>
            </p:nvSpPr>
            <p:spPr bwMode="auto">
              <a:xfrm>
                <a:off x="3681" y="266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0" name="Oval 646"/>
              <p:cNvSpPr>
                <a:spLocks noChangeArrowheads="1"/>
              </p:cNvSpPr>
              <p:nvPr/>
            </p:nvSpPr>
            <p:spPr bwMode="auto">
              <a:xfrm>
                <a:off x="3689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1" name="Oval 647"/>
              <p:cNvSpPr>
                <a:spLocks noChangeArrowheads="1"/>
              </p:cNvSpPr>
              <p:nvPr/>
            </p:nvSpPr>
            <p:spPr bwMode="auto">
              <a:xfrm>
                <a:off x="3689" y="26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2" name="Oval 648"/>
              <p:cNvSpPr>
                <a:spLocks noChangeArrowheads="1"/>
              </p:cNvSpPr>
              <p:nvPr/>
            </p:nvSpPr>
            <p:spPr bwMode="auto">
              <a:xfrm>
                <a:off x="3697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3" name="Oval 649"/>
              <p:cNvSpPr>
                <a:spLocks noChangeArrowheads="1"/>
              </p:cNvSpPr>
              <p:nvPr/>
            </p:nvSpPr>
            <p:spPr bwMode="auto">
              <a:xfrm>
                <a:off x="3697" y="26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4" name="Oval 650"/>
              <p:cNvSpPr>
                <a:spLocks noChangeArrowheads="1"/>
              </p:cNvSpPr>
              <p:nvPr/>
            </p:nvSpPr>
            <p:spPr bwMode="auto">
              <a:xfrm>
                <a:off x="3705" y="9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5" name="Oval 651"/>
              <p:cNvSpPr>
                <a:spLocks noChangeArrowheads="1"/>
              </p:cNvSpPr>
              <p:nvPr/>
            </p:nvSpPr>
            <p:spPr bwMode="auto">
              <a:xfrm>
                <a:off x="3705" y="26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6" name="Oval 652"/>
              <p:cNvSpPr>
                <a:spLocks noChangeArrowheads="1"/>
              </p:cNvSpPr>
              <p:nvPr/>
            </p:nvSpPr>
            <p:spPr bwMode="auto">
              <a:xfrm>
                <a:off x="3713" y="9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7" name="Oval 653"/>
              <p:cNvSpPr>
                <a:spLocks noChangeArrowheads="1"/>
              </p:cNvSpPr>
              <p:nvPr/>
            </p:nvSpPr>
            <p:spPr bwMode="auto">
              <a:xfrm>
                <a:off x="3713" y="9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8" name="Oval 654"/>
              <p:cNvSpPr>
                <a:spLocks noChangeArrowheads="1"/>
              </p:cNvSpPr>
              <p:nvPr/>
            </p:nvSpPr>
            <p:spPr bwMode="auto">
              <a:xfrm>
                <a:off x="3713" y="26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9" name="Oval 655"/>
              <p:cNvSpPr>
                <a:spLocks noChangeArrowheads="1"/>
              </p:cNvSpPr>
              <p:nvPr/>
            </p:nvSpPr>
            <p:spPr bwMode="auto">
              <a:xfrm>
                <a:off x="3721" y="9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0" name="Oval 656"/>
              <p:cNvSpPr>
                <a:spLocks noChangeArrowheads="1"/>
              </p:cNvSpPr>
              <p:nvPr/>
            </p:nvSpPr>
            <p:spPr bwMode="auto">
              <a:xfrm>
                <a:off x="3721" y="26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1" name="Oval 657"/>
              <p:cNvSpPr>
                <a:spLocks noChangeArrowheads="1"/>
              </p:cNvSpPr>
              <p:nvPr/>
            </p:nvSpPr>
            <p:spPr bwMode="auto">
              <a:xfrm>
                <a:off x="3729" y="9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2" name="Oval 658"/>
              <p:cNvSpPr>
                <a:spLocks noChangeArrowheads="1"/>
              </p:cNvSpPr>
              <p:nvPr/>
            </p:nvSpPr>
            <p:spPr bwMode="auto">
              <a:xfrm>
                <a:off x="3729" y="9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3" name="Oval 659"/>
              <p:cNvSpPr>
                <a:spLocks noChangeArrowheads="1"/>
              </p:cNvSpPr>
              <p:nvPr/>
            </p:nvSpPr>
            <p:spPr bwMode="auto">
              <a:xfrm>
                <a:off x="3729" y="26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4" name="Oval 660"/>
              <p:cNvSpPr>
                <a:spLocks noChangeArrowheads="1"/>
              </p:cNvSpPr>
              <p:nvPr/>
            </p:nvSpPr>
            <p:spPr bwMode="auto">
              <a:xfrm>
                <a:off x="3737" y="9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5" name="Oval 661"/>
              <p:cNvSpPr>
                <a:spLocks noChangeArrowheads="1"/>
              </p:cNvSpPr>
              <p:nvPr/>
            </p:nvSpPr>
            <p:spPr bwMode="auto">
              <a:xfrm>
                <a:off x="3737" y="9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6" name="Oval 662"/>
              <p:cNvSpPr>
                <a:spLocks noChangeArrowheads="1"/>
              </p:cNvSpPr>
              <p:nvPr/>
            </p:nvSpPr>
            <p:spPr bwMode="auto">
              <a:xfrm>
                <a:off x="3737" y="25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7" name="Oval 663"/>
              <p:cNvSpPr>
                <a:spLocks noChangeArrowheads="1"/>
              </p:cNvSpPr>
              <p:nvPr/>
            </p:nvSpPr>
            <p:spPr bwMode="auto">
              <a:xfrm>
                <a:off x="3745" y="9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8" name="Oval 664"/>
              <p:cNvSpPr>
                <a:spLocks noChangeArrowheads="1"/>
              </p:cNvSpPr>
              <p:nvPr/>
            </p:nvSpPr>
            <p:spPr bwMode="auto">
              <a:xfrm>
                <a:off x="3745" y="10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9" name="Oval 665"/>
              <p:cNvSpPr>
                <a:spLocks noChangeArrowheads="1"/>
              </p:cNvSpPr>
              <p:nvPr/>
            </p:nvSpPr>
            <p:spPr bwMode="auto">
              <a:xfrm>
                <a:off x="3745" y="25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0" name="Oval 666"/>
              <p:cNvSpPr>
                <a:spLocks noChangeArrowheads="1"/>
              </p:cNvSpPr>
              <p:nvPr/>
            </p:nvSpPr>
            <p:spPr bwMode="auto">
              <a:xfrm>
                <a:off x="3753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1" name="Oval 667"/>
              <p:cNvSpPr>
                <a:spLocks noChangeArrowheads="1"/>
              </p:cNvSpPr>
              <p:nvPr/>
            </p:nvSpPr>
            <p:spPr bwMode="auto">
              <a:xfrm>
                <a:off x="3753" y="25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2" name="Oval 668"/>
              <p:cNvSpPr>
                <a:spLocks noChangeArrowheads="1"/>
              </p:cNvSpPr>
              <p:nvPr/>
            </p:nvSpPr>
            <p:spPr bwMode="auto">
              <a:xfrm>
                <a:off x="3761" y="10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3" name="Oval 669"/>
              <p:cNvSpPr>
                <a:spLocks noChangeArrowheads="1"/>
              </p:cNvSpPr>
              <p:nvPr/>
            </p:nvSpPr>
            <p:spPr bwMode="auto">
              <a:xfrm>
                <a:off x="3761" y="25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4" name="Oval 670"/>
              <p:cNvSpPr>
                <a:spLocks noChangeArrowheads="1"/>
              </p:cNvSpPr>
              <p:nvPr/>
            </p:nvSpPr>
            <p:spPr bwMode="auto">
              <a:xfrm>
                <a:off x="3761" y="25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5" name="Oval 671"/>
              <p:cNvSpPr>
                <a:spLocks noChangeArrowheads="1"/>
              </p:cNvSpPr>
              <p:nvPr/>
            </p:nvSpPr>
            <p:spPr bwMode="auto">
              <a:xfrm>
                <a:off x="3769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6" name="Oval 672"/>
              <p:cNvSpPr>
                <a:spLocks noChangeArrowheads="1"/>
              </p:cNvSpPr>
              <p:nvPr/>
            </p:nvSpPr>
            <p:spPr bwMode="auto">
              <a:xfrm>
                <a:off x="3769" y="25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7" name="Oval 673"/>
              <p:cNvSpPr>
                <a:spLocks noChangeArrowheads="1"/>
              </p:cNvSpPr>
              <p:nvPr/>
            </p:nvSpPr>
            <p:spPr bwMode="auto">
              <a:xfrm>
                <a:off x="3769" y="25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8" name="Oval 674"/>
              <p:cNvSpPr>
                <a:spLocks noChangeArrowheads="1"/>
              </p:cNvSpPr>
              <p:nvPr/>
            </p:nvSpPr>
            <p:spPr bwMode="auto">
              <a:xfrm>
                <a:off x="3769" y="25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9" name="Oval 675"/>
              <p:cNvSpPr>
                <a:spLocks noChangeArrowheads="1"/>
              </p:cNvSpPr>
              <p:nvPr/>
            </p:nvSpPr>
            <p:spPr bwMode="auto">
              <a:xfrm>
                <a:off x="3777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0" name="Oval 676"/>
              <p:cNvSpPr>
                <a:spLocks noChangeArrowheads="1"/>
              </p:cNvSpPr>
              <p:nvPr/>
            </p:nvSpPr>
            <p:spPr bwMode="auto">
              <a:xfrm>
                <a:off x="3777" y="25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1" name="Oval 677"/>
              <p:cNvSpPr>
                <a:spLocks noChangeArrowheads="1"/>
              </p:cNvSpPr>
              <p:nvPr/>
            </p:nvSpPr>
            <p:spPr bwMode="auto">
              <a:xfrm>
                <a:off x="3777" y="25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2" name="Oval 678"/>
              <p:cNvSpPr>
                <a:spLocks noChangeArrowheads="1"/>
              </p:cNvSpPr>
              <p:nvPr/>
            </p:nvSpPr>
            <p:spPr bwMode="auto">
              <a:xfrm>
                <a:off x="3785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3" name="Oval 679"/>
              <p:cNvSpPr>
                <a:spLocks noChangeArrowheads="1"/>
              </p:cNvSpPr>
              <p:nvPr/>
            </p:nvSpPr>
            <p:spPr bwMode="auto">
              <a:xfrm>
                <a:off x="3785" y="25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4" name="Oval 680"/>
              <p:cNvSpPr>
                <a:spLocks noChangeArrowheads="1"/>
              </p:cNvSpPr>
              <p:nvPr/>
            </p:nvSpPr>
            <p:spPr bwMode="auto">
              <a:xfrm>
                <a:off x="3785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5" name="Oval 681"/>
              <p:cNvSpPr>
                <a:spLocks noChangeArrowheads="1"/>
              </p:cNvSpPr>
              <p:nvPr/>
            </p:nvSpPr>
            <p:spPr bwMode="auto">
              <a:xfrm>
                <a:off x="3785" y="2509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6" name="Oval 682"/>
              <p:cNvSpPr>
                <a:spLocks noChangeArrowheads="1"/>
              </p:cNvSpPr>
              <p:nvPr/>
            </p:nvSpPr>
            <p:spPr bwMode="auto">
              <a:xfrm>
                <a:off x="3785" y="2517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7" name="Oval 683"/>
              <p:cNvSpPr>
                <a:spLocks noChangeArrowheads="1"/>
              </p:cNvSpPr>
              <p:nvPr/>
            </p:nvSpPr>
            <p:spPr bwMode="auto">
              <a:xfrm>
                <a:off x="3793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8" name="Oval 684"/>
              <p:cNvSpPr>
                <a:spLocks noChangeArrowheads="1"/>
              </p:cNvSpPr>
              <p:nvPr/>
            </p:nvSpPr>
            <p:spPr bwMode="auto">
              <a:xfrm>
                <a:off x="3793" y="2485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9" name="Oval 685"/>
              <p:cNvSpPr>
                <a:spLocks noChangeArrowheads="1"/>
              </p:cNvSpPr>
              <p:nvPr/>
            </p:nvSpPr>
            <p:spPr bwMode="auto">
              <a:xfrm>
                <a:off x="3793" y="2493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0" name="Oval 686"/>
              <p:cNvSpPr>
                <a:spLocks noChangeArrowheads="1"/>
              </p:cNvSpPr>
              <p:nvPr/>
            </p:nvSpPr>
            <p:spPr bwMode="auto">
              <a:xfrm>
                <a:off x="3793" y="2501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1" name="Oval 687"/>
              <p:cNvSpPr>
                <a:spLocks noChangeArrowheads="1"/>
              </p:cNvSpPr>
              <p:nvPr/>
            </p:nvSpPr>
            <p:spPr bwMode="auto">
              <a:xfrm>
                <a:off x="3801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2" name="Oval 688"/>
              <p:cNvSpPr>
                <a:spLocks noChangeArrowheads="1"/>
              </p:cNvSpPr>
              <p:nvPr/>
            </p:nvSpPr>
            <p:spPr bwMode="auto">
              <a:xfrm>
                <a:off x="3801" y="24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3" name="Oval 689"/>
              <p:cNvSpPr>
                <a:spLocks noChangeArrowheads="1"/>
              </p:cNvSpPr>
              <p:nvPr/>
            </p:nvSpPr>
            <p:spPr bwMode="auto">
              <a:xfrm>
                <a:off x="3801" y="24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4" name="Oval 690"/>
              <p:cNvSpPr>
                <a:spLocks noChangeArrowheads="1"/>
              </p:cNvSpPr>
              <p:nvPr/>
            </p:nvSpPr>
            <p:spPr bwMode="auto">
              <a:xfrm>
                <a:off x="3809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5" name="Oval 691"/>
              <p:cNvSpPr>
                <a:spLocks noChangeArrowheads="1"/>
              </p:cNvSpPr>
              <p:nvPr/>
            </p:nvSpPr>
            <p:spPr bwMode="auto">
              <a:xfrm>
                <a:off x="3809" y="24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6" name="Oval 692"/>
              <p:cNvSpPr>
                <a:spLocks noChangeArrowheads="1"/>
              </p:cNvSpPr>
              <p:nvPr/>
            </p:nvSpPr>
            <p:spPr bwMode="auto">
              <a:xfrm>
                <a:off x="3817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7" name="Oval 693"/>
              <p:cNvSpPr>
                <a:spLocks noChangeArrowheads="1"/>
              </p:cNvSpPr>
              <p:nvPr/>
            </p:nvSpPr>
            <p:spPr bwMode="auto">
              <a:xfrm>
                <a:off x="3817" y="24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8" name="Oval 694"/>
              <p:cNvSpPr>
                <a:spLocks noChangeArrowheads="1"/>
              </p:cNvSpPr>
              <p:nvPr/>
            </p:nvSpPr>
            <p:spPr bwMode="auto">
              <a:xfrm>
                <a:off x="3825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9" name="Oval 695"/>
              <p:cNvSpPr>
                <a:spLocks noChangeArrowheads="1"/>
              </p:cNvSpPr>
              <p:nvPr/>
            </p:nvSpPr>
            <p:spPr bwMode="auto">
              <a:xfrm>
                <a:off x="3825" y="24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0" name="Oval 696"/>
              <p:cNvSpPr>
                <a:spLocks noChangeArrowheads="1"/>
              </p:cNvSpPr>
              <p:nvPr/>
            </p:nvSpPr>
            <p:spPr bwMode="auto">
              <a:xfrm>
                <a:off x="3833" y="10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1" name="Oval 697"/>
              <p:cNvSpPr>
                <a:spLocks noChangeArrowheads="1"/>
              </p:cNvSpPr>
              <p:nvPr/>
            </p:nvSpPr>
            <p:spPr bwMode="auto">
              <a:xfrm>
                <a:off x="3833" y="24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2" name="Oval 698"/>
              <p:cNvSpPr>
                <a:spLocks noChangeArrowheads="1"/>
              </p:cNvSpPr>
              <p:nvPr/>
            </p:nvSpPr>
            <p:spPr bwMode="auto">
              <a:xfrm>
                <a:off x="3833" y="24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3" name="Oval 699"/>
              <p:cNvSpPr>
                <a:spLocks noChangeArrowheads="1"/>
              </p:cNvSpPr>
              <p:nvPr/>
            </p:nvSpPr>
            <p:spPr bwMode="auto">
              <a:xfrm>
                <a:off x="3841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4" name="Oval 700"/>
              <p:cNvSpPr>
                <a:spLocks noChangeArrowheads="1"/>
              </p:cNvSpPr>
              <p:nvPr/>
            </p:nvSpPr>
            <p:spPr bwMode="auto">
              <a:xfrm>
                <a:off x="3841" y="24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5" name="Oval 701"/>
              <p:cNvSpPr>
                <a:spLocks noChangeArrowheads="1"/>
              </p:cNvSpPr>
              <p:nvPr/>
            </p:nvSpPr>
            <p:spPr bwMode="auto">
              <a:xfrm>
                <a:off x="3849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6" name="Oval 702"/>
              <p:cNvSpPr>
                <a:spLocks noChangeArrowheads="1"/>
              </p:cNvSpPr>
              <p:nvPr/>
            </p:nvSpPr>
            <p:spPr bwMode="auto">
              <a:xfrm>
                <a:off x="3849" y="24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7" name="Oval 703"/>
              <p:cNvSpPr>
                <a:spLocks noChangeArrowheads="1"/>
              </p:cNvSpPr>
              <p:nvPr/>
            </p:nvSpPr>
            <p:spPr bwMode="auto">
              <a:xfrm>
                <a:off x="3849" y="24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8" name="Oval 704"/>
              <p:cNvSpPr>
                <a:spLocks noChangeArrowheads="1"/>
              </p:cNvSpPr>
              <p:nvPr/>
            </p:nvSpPr>
            <p:spPr bwMode="auto">
              <a:xfrm>
                <a:off x="3857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9" name="Oval 705"/>
              <p:cNvSpPr>
                <a:spLocks noChangeArrowheads="1"/>
              </p:cNvSpPr>
              <p:nvPr/>
            </p:nvSpPr>
            <p:spPr bwMode="auto">
              <a:xfrm>
                <a:off x="3857" y="10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0" name="Oval 706"/>
              <p:cNvSpPr>
                <a:spLocks noChangeArrowheads="1"/>
              </p:cNvSpPr>
              <p:nvPr/>
            </p:nvSpPr>
            <p:spPr bwMode="auto">
              <a:xfrm>
                <a:off x="3857" y="23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1" name="Oval 707"/>
              <p:cNvSpPr>
                <a:spLocks noChangeArrowheads="1"/>
              </p:cNvSpPr>
              <p:nvPr/>
            </p:nvSpPr>
            <p:spPr bwMode="auto">
              <a:xfrm>
                <a:off x="3865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2" name="Oval 708"/>
              <p:cNvSpPr>
                <a:spLocks noChangeArrowheads="1"/>
              </p:cNvSpPr>
              <p:nvPr/>
            </p:nvSpPr>
            <p:spPr bwMode="auto">
              <a:xfrm>
                <a:off x="3865" y="10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3" name="Oval 709"/>
              <p:cNvSpPr>
                <a:spLocks noChangeArrowheads="1"/>
              </p:cNvSpPr>
              <p:nvPr/>
            </p:nvSpPr>
            <p:spPr bwMode="auto">
              <a:xfrm>
                <a:off x="3865" y="10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4" name="Oval 710"/>
              <p:cNvSpPr>
                <a:spLocks noChangeArrowheads="1"/>
              </p:cNvSpPr>
              <p:nvPr/>
            </p:nvSpPr>
            <p:spPr bwMode="auto">
              <a:xfrm>
                <a:off x="3865" y="10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5" name="Oval 711"/>
              <p:cNvSpPr>
                <a:spLocks noChangeArrowheads="1"/>
              </p:cNvSpPr>
              <p:nvPr/>
            </p:nvSpPr>
            <p:spPr bwMode="auto">
              <a:xfrm>
                <a:off x="3865" y="10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6" name="Oval 712"/>
              <p:cNvSpPr>
                <a:spLocks noChangeArrowheads="1"/>
              </p:cNvSpPr>
              <p:nvPr/>
            </p:nvSpPr>
            <p:spPr bwMode="auto">
              <a:xfrm>
                <a:off x="3865" y="10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7" name="Oval 713"/>
              <p:cNvSpPr>
                <a:spLocks noChangeArrowheads="1"/>
              </p:cNvSpPr>
              <p:nvPr/>
            </p:nvSpPr>
            <p:spPr bwMode="auto">
              <a:xfrm>
                <a:off x="3865" y="23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8" name="Oval 714"/>
              <p:cNvSpPr>
                <a:spLocks noChangeArrowheads="1"/>
              </p:cNvSpPr>
              <p:nvPr/>
            </p:nvSpPr>
            <p:spPr bwMode="auto">
              <a:xfrm>
                <a:off x="3873" y="10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9" name="Oval 715"/>
              <p:cNvSpPr>
                <a:spLocks noChangeArrowheads="1"/>
              </p:cNvSpPr>
              <p:nvPr/>
            </p:nvSpPr>
            <p:spPr bwMode="auto">
              <a:xfrm>
                <a:off x="3873" y="10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0" name="Oval 716"/>
              <p:cNvSpPr>
                <a:spLocks noChangeArrowheads="1"/>
              </p:cNvSpPr>
              <p:nvPr/>
            </p:nvSpPr>
            <p:spPr bwMode="auto">
              <a:xfrm>
                <a:off x="3873" y="23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1" name="Oval 717"/>
              <p:cNvSpPr>
                <a:spLocks noChangeArrowheads="1"/>
              </p:cNvSpPr>
              <p:nvPr/>
            </p:nvSpPr>
            <p:spPr bwMode="auto">
              <a:xfrm>
                <a:off x="3873" y="23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2" name="Oval 718"/>
              <p:cNvSpPr>
                <a:spLocks noChangeArrowheads="1"/>
              </p:cNvSpPr>
              <p:nvPr/>
            </p:nvSpPr>
            <p:spPr bwMode="auto">
              <a:xfrm>
                <a:off x="3881" y="10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3" name="Oval 719"/>
              <p:cNvSpPr>
                <a:spLocks noChangeArrowheads="1"/>
              </p:cNvSpPr>
              <p:nvPr/>
            </p:nvSpPr>
            <p:spPr bwMode="auto">
              <a:xfrm>
                <a:off x="3881" y="23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4" name="Oval 720"/>
              <p:cNvSpPr>
                <a:spLocks noChangeArrowheads="1"/>
              </p:cNvSpPr>
              <p:nvPr/>
            </p:nvSpPr>
            <p:spPr bwMode="auto">
              <a:xfrm>
                <a:off x="3881" y="23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5" name="Oval 721"/>
              <p:cNvSpPr>
                <a:spLocks noChangeArrowheads="1"/>
              </p:cNvSpPr>
              <p:nvPr/>
            </p:nvSpPr>
            <p:spPr bwMode="auto">
              <a:xfrm>
                <a:off x="3889" y="11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6" name="Oval 722"/>
              <p:cNvSpPr>
                <a:spLocks noChangeArrowheads="1"/>
              </p:cNvSpPr>
              <p:nvPr/>
            </p:nvSpPr>
            <p:spPr bwMode="auto">
              <a:xfrm>
                <a:off x="3889" y="11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7" name="Oval 723"/>
              <p:cNvSpPr>
                <a:spLocks noChangeArrowheads="1"/>
              </p:cNvSpPr>
              <p:nvPr/>
            </p:nvSpPr>
            <p:spPr bwMode="auto">
              <a:xfrm>
                <a:off x="3889" y="23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8" name="Oval 724"/>
              <p:cNvSpPr>
                <a:spLocks noChangeArrowheads="1"/>
              </p:cNvSpPr>
              <p:nvPr/>
            </p:nvSpPr>
            <p:spPr bwMode="auto">
              <a:xfrm>
                <a:off x="3897" y="11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9" name="Oval 725"/>
              <p:cNvSpPr>
                <a:spLocks noChangeArrowheads="1"/>
              </p:cNvSpPr>
              <p:nvPr/>
            </p:nvSpPr>
            <p:spPr bwMode="auto">
              <a:xfrm>
                <a:off x="3897" y="11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0" name="Oval 726"/>
              <p:cNvSpPr>
                <a:spLocks noChangeArrowheads="1"/>
              </p:cNvSpPr>
              <p:nvPr/>
            </p:nvSpPr>
            <p:spPr bwMode="auto">
              <a:xfrm>
                <a:off x="3897" y="11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1" name="Oval 727"/>
              <p:cNvSpPr>
                <a:spLocks noChangeArrowheads="1"/>
              </p:cNvSpPr>
              <p:nvPr/>
            </p:nvSpPr>
            <p:spPr bwMode="auto">
              <a:xfrm>
                <a:off x="3897" y="23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2" name="Oval 728"/>
              <p:cNvSpPr>
                <a:spLocks noChangeArrowheads="1"/>
              </p:cNvSpPr>
              <p:nvPr/>
            </p:nvSpPr>
            <p:spPr bwMode="auto">
              <a:xfrm>
                <a:off x="3897" y="23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3" name="Oval 729"/>
              <p:cNvSpPr>
                <a:spLocks noChangeArrowheads="1"/>
              </p:cNvSpPr>
              <p:nvPr/>
            </p:nvSpPr>
            <p:spPr bwMode="auto">
              <a:xfrm>
                <a:off x="3905" y="11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4" name="Oval 730"/>
              <p:cNvSpPr>
                <a:spLocks noChangeArrowheads="1"/>
              </p:cNvSpPr>
              <p:nvPr/>
            </p:nvSpPr>
            <p:spPr bwMode="auto">
              <a:xfrm>
                <a:off x="3905" y="23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5" name="Oval 731"/>
              <p:cNvSpPr>
                <a:spLocks noChangeArrowheads="1"/>
              </p:cNvSpPr>
              <p:nvPr/>
            </p:nvSpPr>
            <p:spPr bwMode="auto">
              <a:xfrm>
                <a:off x="3905" y="23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6" name="Oval 732"/>
              <p:cNvSpPr>
                <a:spLocks noChangeArrowheads="1"/>
              </p:cNvSpPr>
              <p:nvPr/>
            </p:nvSpPr>
            <p:spPr bwMode="auto">
              <a:xfrm>
                <a:off x="3913" y="11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7" name="Oval 733"/>
              <p:cNvSpPr>
                <a:spLocks noChangeArrowheads="1"/>
              </p:cNvSpPr>
              <p:nvPr/>
            </p:nvSpPr>
            <p:spPr bwMode="auto">
              <a:xfrm>
                <a:off x="3913" y="11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8" name="Oval 734"/>
              <p:cNvSpPr>
                <a:spLocks noChangeArrowheads="1"/>
              </p:cNvSpPr>
              <p:nvPr/>
            </p:nvSpPr>
            <p:spPr bwMode="auto">
              <a:xfrm>
                <a:off x="3913" y="11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9" name="Oval 735"/>
              <p:cNvSpPr>
                <a:spLocks noChangeArrowheads="1"/>
              </p:cNvSpPr>
              <p:nvPr/>
            </p:nvSpPr>
            <p:spPr bwMode="auto">
              <a:xfrm>
                <a:off x="3913" y="23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0" name="Oval 736"/>
              <p:cNvSpPr>
                <a:spLocks noChangeArrowheads="1"/>
              </p:cNvSpPr>
              <p:nvPr/>
            </p:nvSpPr>
            <p:spPr bwMode="auto">
              <a:xfrm>
                <a:off x="3921" y="11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1" name="Oval 737"/>
              <p:cNvSpPr>
                <a:spLocks noChangeArrowheads="1"/>
              </p:cNvSpPr>
              <p:nvPr/>
            </p:nvSpPr>
            <p:spPr bwMode="auto">
              <a:xfrm>
                <a:off x="3921" y="22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2" name="Oval 738"/>
              <p:cNvSpPr>
                <a:spLocks noChangeArrowheads="1"/>
              </p:cNvSpPr>
              <p:nvPr/>
            </p:nvSpPr>
            <p:spPr bwMode="auto">
              <a:xfrm>
                <a:off x="3921" y="23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3" name="Oval 739"/>
              <p:cNvSpPr>
                <a:spLocks noChangeArrowheads="1"/>
              </p:cNvSpPr>
              <p:nvPr/>
            </p:nvSpPr>
            <p:spPr bwMode="auto">
              <a:xfrm>
                <a:off x="3921" y="23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4" name="Oval 740"/>
              <p:cNvSpPr>
                <a:spLocks noChangeArrowheads="1"/>
              </p:cNvSpPr>
              <p:nvPr/>
            </p:nvSpPr>
            <p:spPr bwMode="auto">
              <a:xfrm>
                <a:off x="3929" y="11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5" name="Oval 741"/>
              <p:cNvSpPr>
                <a:spLocks noChangeArrowheads="1"/>
              </p:cNvSpPr>
              <p:nvPr/>
            </p:nvSpPr>
            <p:spPr bwMode="auto">
              <a:xfrm>
                <a:off x="3929" y="11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6" name="Oval 742"/>
              <p:cNvSpPr>
                <a:spLocks noChangeArrowheads="1"/>
              </p:cNvSpPr>
              <p:nvPr/>
            </p:nvSpPr>
            <p:spPr bwMode="auto">
              <a:xfrm>
                <a:off x="3929" y="22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7" name="Oval 743"/>
              <p:cNvSpPr>
                <a:spLocks noChangeArrowheads="1"/>
              </p:cNvSpPr>
              <p:nvPr/>
            </p:nvSpPr>
            <p:spPr bwMode="auto">
              <a:xfrm>
                <a:off x="3937" y="11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8" name="Oval 744"/>
              <p:cNvSpPr>
                <a:spLocks noChangeArrowheads="1"/>
              </p:cNvSpPr>
              <p:nvPr/>
            </p:nvSpPr>
            <p:spPr bwMode="auto">
              <a:xfrm>
                <a:off x="3937" y="12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9" name="Oval 745"/>
              <p:cNvSpPr>
                <a:spLocks noChangeArrowheads="1"/>
              </p:cNvSpPr>
              <p:nvPr/>
            </p:nvSpPr>
            <p:spPr bwMode="auto">
              <a:xfrm>
                <a:off x="3937" y="12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0" name="Oval 746"/>
              <p:cNvSpPr>
                <a:spLocks noChangeArrowheads="1"/>
              </p:cNvSpPr>
              <p:nvPr/>
            </p:nvSpPr>
            <p:spPr bwMode="auto">
              <a:xfrm>
                <a:off x="3937" y="12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1" name="Oval 747"/>
              <p:cNvSpPr>
                <a:spLocks noChangeArrowheads="1"/>
              </p:cNvSpPr>
              <p:nvPr/>
            </p:nvSpPr>
            <p:spPr bwMode="auto">
              <a:xfrm>
                <a:off x="3937" y="12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2" name="Oval 748"/>
              <p:cNvSpPr>
                <a:spLocks noChangeArrowheads="1"/>
              </p:cNvSpPr>
              <p:nvPr/>
            </p:nvSpPr>
            <p:spPr bwMode="auto">
              <a:xfrm>
                <a:off x="3937" y="12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3" name="Oval 749"/>
              <p:cNvSpPr>
                <a:spLocks noChangeArrowheads="1"/>
              </p:cNvSpPr>
              <p:nvPr/>
            </p:nvSpPr>
            <p:spPr bwMode="auto">
              <a:xfrm>
                <a:off x="3937" y="12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4" name="Oval 750"/>
              <p:cNvSpPr>
                <a:spLocks noChangeArrowheads="1"/>
              </p:cNvSpPr>
              <p:nvPr/>
            </p:nvSpPr>
            <p:spPr bwMode="auto">
              <a:xfrm>
                <a:off x="3937" y="12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5" name="Oval 751"/>
              <p:cNvSpPr>
                <a:spLocks noChangeArrowheads="1"/>
              </p:cNvSpPr>
              <p:nvPr/>
            </p:nvSpPr>
            <p:spPr bwMode="auto">
              <a:xfrm>
                <a:off x="3937" y="12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6" name="Oval 752"/>
              <p:cNvSpPr>
                <a:spLocks noChangeArrowheads="1"/>
              </p:cNvSpPr>
              <p:nvPr/>
            </p:nvSpPr>
            <p:spPr bwMode="auto">
              <a:xfrm>
                <a:off x="3937" y="12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7" name="Oval 753"/>
              <p:cNvSpPr>
                <a:spLocks noChangeArrowheads="1"/>
              </p:cNvSpPr>
              <p:nvPr/>
            </p:nvSpPr>
            <p:spPr bwMode="auto">
              <a:xfrm>
                <a:off x="3937" y="22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8" name="Oval 754"/>
              <p:cNvSpPr>
                <a:spLocks noChangeArrowheads="1"/>
              </p:cNvSpPr>
              <p:nvPr/>
            </p:nvSpPr>
            <p:spPr bwMode="auto">
              <a:xfrm>
                <a:off x="3945" y="12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9" name="Oval 755"/>
              <p:cNvSpPr>
                <a:spLocks noChangeArrowheads="1"/>
              </p:cNvSpPr>
              <p:nvPr/>
            </p:nvSpPr>
            <p:spPr bwMode="auto">
              <a:xfrm>
                <a:off x="3945" y="12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0" name="Oval 756"/>
              <p:cNvSpPr>
                <a:spLocks noChangeArrowheads="1"/>
              </p:cNvSpPr>
              <p:nvPr/>
            </p:nvSpPr>
            <p:spPr bwMode="auto">
              <a:xfrm>
                <a:off x="3945" y="22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1" name="Oval 757"/>
              <p:cNvSpPr>
                <a:spLocks noChangeArrowheads="1"/>
              </p:cNvSpPr>
              <p:nvPr/>
            </p:nvSpPr>
            <p:spPr bwMode="auto">
              <a:xfrm>
                <a:off x="3945" y="22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2" name="Oval 758"/>
              <p:cNvSpPr>
                <a:spLocks noChangeArrowheads="1"/>
              </p:cNvSpPr>
              <p:nvPr/>
            </p:nvSpPr>
            <p:spPr bwMode="auto">
              <a:xfrm>
                <a:off x="3953" y="12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3" name="Oval 759"/>
              <p:cNvSpPr>
                <a:spLocks noChangeArrowheads="1"/>
              </p:cNvSpPr>
              <p:nvPr/>
            </p:nvSpPr>
            <p:spPr bwMode="auto">
              <a:xfrm>
                <a:off x="3953" y="13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4" name="Oval 760"/>
              <p:cNvSpPr>
                <a:spLocks noChangeArrowheads="1"/>
              </p:cNvSpPr>
              <p:nvPr/>
            </p:nvSpPr>
            <p:spPr bwMode="auto">
              <a:xfrm>
                <a:off x="3953" y="22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5" name="Oval 761"/>
              <p:cNvSpPr>
                <a:spLocks noChangeArrowheads="1"/>
              </p:cNvSpPr>
              <p:nvPr/>
            </p:nvSpPr>
            <p:spPr bwMode="auto">
              <a:xfrm>
                <a:off x="3961" y="13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6" name="Oval 762"/>
              <p:cNvSpPr>
                <a:spLocks noChangeArrowheads="1"/>
              </p:cNvSpPr>
              <p:nvPr/>
            </p:nvSpPr>
            <p:spPr bwMode="auto">
              <a:xfrm>
                <a:off x="3961" y="13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7" name="Oval 763"/>
              <p:cNvSpPr>
                <a:spLocks noChangeArrowheads="1"/>
              </p:cNvSpPr>
              <p:nvPr/>
            </p:nvSpPr>
            <p:spPr bwMode="auto">
              <a:xfrm>
                <a:off x="3961" y="13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8" name="Oval 764"/>
              <p:cNvSpPr>
                <a:spLocks noChangeArrowheads="1"/>
              </p:cNvSpPr>
              <p:nvPr/>
            </p:nvSpPr>
            <p:spPr bwMode="auto">
              <a:xfrm>
                <a:off x="3961" y="22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9" name="Oval 765"/>
              <p:cNvSpPr>
                <a:spLocks noChangeArrowheads="1"/>
              </p:cNvSpPr>
              <p:nvPr/>
            </p:nvSpPr>
            <p:spPr bwMode="auto">
              <a:xfrm>
                <a:off x="3961" y="22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0" name="Oval 766"/>
              <p:cNvSpPr>
                <a:spLocks noChangeArrowheads="1"/>
              </p:cNvSpPr>
              <p:nvPr/>
            </p:nvSpPr>
            <p:spPr bwMode="auto">
              <a:xfrm>
                <a:off x="3961" y="22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1" name="Oval 767"/>
              <p:cNvSpPr>
                <a:spLocks noChangeArrowheads="1"/>
              </p:cNvSpPr>
              <p:nvPr/>
            </p:nvSpPr>
            <p:spPr bwMode="auto">
              <a:xfrm>
                <a:off x="3969" y="1334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2" name="Oval 768"/>
              <p:cNvSpPr>
                <a:spLocks noChangeArrowheads="1"/>
              </p:cNvSpPr>
              <p:nvPr/>
            </p:nvSpPr>
            <p:spPr bwMode="auto">
              <a:xfrm>
                <a:off x="3969" y="22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3" name="Oval 769"/>
              <p:cNvSpPr>
                <a:spLocks noChangeArrowheads="1"/>
              </p:cNvSpPr>
              <p:nvPr/>
            </p:nvSpPr>
            <p:spPr bwMode="auto">
              <a:xfrm>
                <a:off x="3969" y="22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4" name="Oval 770"/>
              <p:cNvSpPr>
                <a:spLocks noChangeArrowheads="1"/>
              </p:cNvSpPr>
              <p:nvPr/>
            </p:nvSpPr>
            <p:spPr bwMode="auto">
              <a:xfrm>
                <a:off x="3977" y="1342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5" name="Oval 771"/>
              <p:cNvSpPr>
                <a:spLocks noChangeArrowheads="1"/>
              </p:cNvSpPr>
              <p:nvPr/>
            </p:nvSpPr>
            <p:spPr bwMode="auto">
              <a:xfrm>
                <a:off x="3977" y="1350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6" name="Oval 772"/>
              <p:cNvSpPr>
                <a:spLocks noChangeArrowheads="1"/>
              </p:cNvSpPr>
              <p:nvPr/>
            </p:nvSpPr>
            <p:spPr bwMode="auto">
              <a:xfrm>
                <a:off x="3977" y="1358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7" name="Oval 773"/>
              <p:cNvSpPr>
                <a:spLocks noChangeArrowheads="1"/>
              </p:cNvSpPr>
              <p:nvPr/>
            </p:nvSpPr>
            <p:spPr bwMode="auto">
              <a:xfrm>
                <a:off x="3977" y="1366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8" name="Oval 774"/>
              <p:cNvSpPr>
                <a:spLocks noChangeArrowheads="1"/>
              </p:cNvSpPr>
              <p:nvPr/>
            </p:nvSpPr>
            <p:spPr bwMode="auto">
              <a:xfrm>
                <a:off x="3977" y="13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9" name="Oval 775"/>
              <p:cNvSpPr>
                <a:spLocks noChangeArrowheads="1"/>
              </p:cNvSpPr>
              <p:nvPr/>
            </p:nvSpPr>
            <p:spPr bwMode="auto">
              <a:xfrm>
                <a:off x="3977" y="13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0" name="Oval 776"/>
              <p:cNvSpPr>
                <a:spLocks noChangeArrowheads="1"/>
              </p:cNvSpPr>
              <p:nvPr/>
            </p:nvSpPr>
            <p:spPr bwMode="auto">
              <a:xfrm>
                <a:off x="3977" y="13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1" name="Oval 777"/>
              <p:cNvSpPr>
                <a:spLocks noChangeArrowheads="1"/>
              </p:cNvSpPr>
              <p:nvPr/>
            </p:nvSpPr>
            <p:spPr bwMode="auto">
              <a:xfrm>
                <a:off x="3977" y="21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2" name="Oval 778"/>
              <p:cNvSpPr>
                <a:spLocks noChangeArrowheads="1"/>
              </p:cNvSpPr>
              <p:nvPr/>
            </p:nvSpPr>
            <p:spPr bwMode="auto">
              <a:xfrm>
                <a:off x="3977" y="22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3" name="Oval 779"/>
              <p:cNvSpPr>
                <a:spLocks noChangeArrowheads="1"/>
              </p:cNvSpPr>
              <p:nvPr/>
            </p:nvSpPr>
            <p:spPr bwMode="auto">
              <a:xfrm>
                <a:off x="3985" y="13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4" name="Oval 780"/>
              <p:cNvSpPr>
                <a:spLocks noChangeArrowheads="1"/>
              </p:cNvSpPr>
              <p:nvPr/>
            </p:nvSpPr>
            <p:spPr bwMode="auto">
              <a:xfrm>
                <a:off x="3985" y="14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5" name="Oval 781"/>
              <p:cNvSpPr>
                <a:spLocks noChangeArrowheads="1"/>
              </p:cNvSpPr>
              <p:nvPr/>
            </p:nvSpPr>
            <p:spPr bwMode="auto">
              <a:xfrm>
                <a:off x="3985" y="14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6" name="Oval 782"/>
              <p:cNvSpPr>
                <a:spLocks noChangeArrowheads="1"/>
              </p:cNvSpPr>
              <p:nvPr/>
            </p:nvSpPr>
            <p:spPr bwMode="auto">
              <a:xfrm>
                <a:off x="3985" y="14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7" name="Oval 783"/>
              <p:cNvSpPr>
                <a:spLocks noChangeArrowheads="1"/>
              </p:cNvSpPr>
              <p:nvPr/>
            </p:nvSpPr>
            <p:spPr bwMode="auto">
              <a:xfrm>
                <a:off x="3985" y="21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8" name="Oval 784"/>
              <p:cNvSpPr>
                <a:spLocks noChangeArrowheads="1"/>
              </p:cNvSpPr>
              <p:nvPr/>
            </p:nvSpPr>
            <p:spPr bwMode="auto">
              <a:xfrm>
                <a:off x="3985" y="21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9" name="Oval 785"/>
              <p:cNvSpPr>
                <a:spLocks noChangeArrowheads="1"/>
              </p:cNvSpPr>
              <p:nvPr/>
            </p:nvSpPr>
            <p:spPr bwMode="auto">
              <a:xfrm>
                <a:off x="3993" y="14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0" name="Oval 786"/>
              <p:cNvSpPr>
                <a:spLocks noChangeArrowheads="1"/>
              </p:cNvSpPr>
              <p:nvPr/>
            </p:nvSpPr>
            <p:spPr bwMode="auto">
              <a:xfrm>
                <a:off x="3993" y="14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1" name="Oval 787"/>
              <p:cNvSpPr>
                <a:spLocks noChangeArrowheads="1"/>
              </p:cNvSpPr>
              <p:nvPr/>
            </p:nvSpPr>
            <p:spPr bwMode="auto">
              <a:xfrm>
                <a:off x="3993" y="14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2" name="Oval 788"/>
              <p:cNvSpPr>
                <a:spLocks noChangeArrowheads="1"/>
              </p:cNvSpPr>
              <p:nvPr/>
            </p:nvSpPr>
            <p:spPr bwMode="auto">
              <a:xfrm>
                <a:off x="3993" y="14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3" name="Oval 789"/>
              <p:cNvSpPr>
                <a:spLocks noChangeArrowheads="1"/>
              </p:cNvSpPr>
              <p:nvPr/>
            </p:nvSpPr>
            <p:spPr bwMode="auto">
              <a:xfrm>
                <a:off x="3993" y="14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4" name="Oval 790"/>
              <p:cNvSpPr>
                <a:spLocks noChangeArrowheads="1"/>
              </p:cNvSpPr>
              <p:nvPr/>
            </p:nvSpPr>
            <p:spPr bwMode="auto">
              <a:xfrm>
                <a:off x="3993" y="21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5" name="Oval 791"/>
              <p:cNvSpPr>
                <a:spLocks noChangeArrowheads="1"/>
              </p:cNvSpPr>
              <p:nvPr/>
            </p:nvSpPr>
            <p:spPr bwMode="auto">
              <a:xfrm>
                <a:off x="3993" y="21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6" name="Oval 792"/>
              <p:cNvSpPr>
                <a:spLocks noChangeArrowheads="1"/>
              </p:cNvSpPr>
              <p:nvPr/>
            </p:nvSpPr>
            <p:spPr bwMode="auto">
              <a:xfrm>
                <a:off x="4001" y="14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7" name="Oval 793"/>
              <p:cNvSpPr>
                <a:spLocks noChangeArrowheads="1"/>
              </p:cNvSpPr>
              <p:nvPr/>
            </p:nvSpPr>
            <p:spPr bwMode="auto">
              <a:xfrm>
                <a:off x="4001" y="14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8" name="Oval 794"/>
              <p:cNvSpPr>
                <a:spLocks noChangeArrowheads="1"/>
              </p:cNvSpPr>
              <p:nvPr/>
            </p:nvSpPr>
            <p:spPr bwMode="auto">
              <a:xfrm>
                <a:off x="4001" y="14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9" name="Oval 795"/>
              <p:cNvSpPr>
                <a:spLocks noChangeArrowheads="1"/>
              </p:cNvSpPr>
              <p:nvPr/>
            </p:nvSpPr>
            <p:spPr bwMode="auto">
              <a:xfrm>
                <a:off x="4001" y="14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0" name="Oval 796"/>
              <p:cNvSpPr>
                <a:spLocks noChangeArrowheads="1"/>
              </p:cNvSpPr>
              <p:nvPr/>
            </p:nvSpPr>
            <p:spPr bwMode="auto">
              <a:xfrm>
                <a:off x="4001" y="15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1" name="Oval 797"/>
              <p:cNvSpPr>
                <a:spLocks noChangeArrowheads="1"/>
              </p:cNvSpPr>
              <p:nvPr/>
            </p:nvSpPr>
            <p:spPr bwMode="auto">
              <a:xfrm>
                <a:off x="4001" y="15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2" name="Oval 798"/>
              <p:cNvSpPr>
                <a:spLocks noChangeArrowheads="1"/>
              </p:cNvSpPr>
              <p:nvPr/>
            </p:nvSpPr>
            <p:spPr bwMode="auto">
              <a:xfrm>
                <a:off x="4001" y="15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3" name="Oval 799"/>
              <p:cNvSpPr>
                <a:spLocks noChangeArrowheads="1"/>
              </p:cNvSpPr>
              <p:nvPr/>
            </p:nvSpPr>
            <p:spPr bwMode="auto">
              <a:xfrm>
                <a:off x="4001" y="21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4" name="Oval 800"/>
              <p:cNvSpPr>
                <a:spLocks noChangeArrowheads="1"/>
              </p:cNvSpPr>
              <p:nvPr/>
            </p:nvSpPr>
            <p:spPr bwMode="auto">
              <a:xfrm>
                <a:off x="4001" y="21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5" name="Oval 801"/>
              <p:cNvSpPr>
                <a:spLocks noChangeArrowheads="1"/>
              </p:cNvSpPr>
              <p:nvPr/>
            </p:nvSpPr>
            <p:spPr bwMode="auto">
              <a:xfrm>
                <a:off x="4001" y="21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6" name="Oval 802"/>
              <p:cNvSpPr>
                <a:spLocks noChangeArrowheads="1"/>
              </p:cNvSpPr>
              <p:nvPr/>
            </p:nvSpPr>
            <p:spPr bwMode="auto">
              <a:xfrm>
                <a:off x="4009" y="15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7" name="Oval 803"/>
              <p:cNvSpPr>
                <a:spLocks noChangeArrowheads="1"/>
              </p:cNvSpPr>
              <p:nvPr/>
            </p:nvSpPr>
            <p:spPr bwMode="auto">
              <a:xfrm>
                <a:off x="4009" y="15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8" name="Oval 804"/>
              <p:cNvSpPr>
                <a:spLocks noChangeArrowheads="1"/>
              </p:cNvSpPr>
              <p:nvPr/>
            </p:nvSpPr>
            <p:spPr bwMode="auto">
              <a:xfrm>
                <a:off x="4009" y="15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9" name="Oval 805"/>
              <p:cNvSpPr>
                <a:spLocks noChangeArrowheads="1"/>
              </p:cNvSpPr>
              <p:nvPr/>
            </p:nvSpPr>
            <p:spPr bwMode="auto">
              <a:xfrm>
                <a:off x="4009" y="21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0" name="Oval 806"/>
              <p:cNvSpPr>
                <a:spLocks noChangeArrowheads="1"/>
              </p:cNvSpPr>
              <p:nvPr/>
            </p:nvSpPr>
            <p:spPr bwMode="auto">
              <a:xfrm>
                <a:off x="4009" y="21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1" name="Oval 807"/>
              <p:cNvSpPr>
                <a:spLocks noChangeArrowheads="1"/>
              </p:cNvSpPr>
              <p:nvPr/>
            </p:nvSpPr>
            <p:spPr bwMode="auto">
              <a:xfrm>
                <a:off x="4009" y="21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2" name="Oval 808"/>
              <p:cNvSpPr>
                <a:spLocks noChangeArrowheads="1"/>
              </p:cNvSpPr>
              <p:nvPr/>
            </p:nvSpPr>
            <p:spPr bwMode="auto">
              <a:xfrm>
                <a:off x="4017" y="15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313" name="Oval 809"/>
            <p:cNvSpPr>
              <a:spLocks noChangeArrowheads="1"/>
            </p:cNvSpPr>
            <p:nvPr/>
          </p:nvSpPr>
          <p:spPr bwMode="auto">
            <a:xfrm>
              <a:off x="4017" y="155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4" name="Oval 810"/>
            <p:cNvSpPr>
              <a:spLocks noChangeArrowheads="1"/>
            </p:cNvSpPr>
            <p:nvPr/>
          </p:nvSpPr>
          <p:spPr bwMode="auto">
            <a:xfrm>
              <a:off x="4017" y="156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5" name="Oval 811"/>
            <p:cNvSpPr>
              <a:spLocks noChangeArrowheads="1"/>
            </p:cNvSpPr>
            <p:nvPr/>
          </p:nvSpPr>
          <p:spPr bwMode="auto">
            <a:xfrm>
              <a:off x="4017" y="157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6" name="Oval 812"/>
            <p:cNvSpPr>
              <a:spLocks noChangeArrowheads="1"/>
            </p:cNvSpPr>
            <p:nvPr/>
          </p:nvSpPr>
          <p:spPr bwMode="auto">
            <a:xfrm>
              <a:off x="4017" y="158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7" name="Oval 813"/>
            <p:cNvSpPr>
              <a:spLocks noChangeArrowheads="1"/>
            </p:cNvSpPr>
            <p:nvPr/>
          </p:nvSpPr>
          <p:spPr bwMode="auto">
            <a:xfrm>
              <a:off x="4017" y="158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8" name="Oval 814"/>
            <p:cNvSpPr>
              <a:spLocks noChangeArrowheads="1"/>
            </p:cNvSpPr>
            <p:nvPr/>
          </p:nvSpPr>
          <p:spPr bwMode="auto">
            <a:xfrm>
              <a:off x="4017" y="159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9" name="Oval 815"/>
            <p:cNvSpPr>
              <a:spLocks noChangeArrowheads="1"/>
            </p:cNvSpPr>
            <p:nvPr/>
          </p:nvSpPr>
          <p:spPr bwMode="auto">
            <a:xfrm>
              <a:off x="4017" y="160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0" name="Oval 816"/>
            <p:cNvSpPr>
              <a:spLocks noChangeArrowheads="1"/>
            </p:cNvSpPr>
            <p:nvPr/>
          </p:nvSpPr>
          <p:spPr bwMode="auto">
            <a:xfrm>
              <a:off x="4017" y="161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1" name="Oval 817"/>
            <p:cNvSpPr>
              <a:spLocks noChangeArrowheads="1"/>
            </p:cNvSpPr>
            <p:nvPr/>
          </p:nvSpPr>
          <p:spPr bwMode="auto">
            <a:xfrm>
              <a:off x="4017" y="209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2" name="Oval 818"/>
            <p:cNvSpPr>
              <a:spLocks noChangeArrowheads="1"/>
            </p:cNvSpPr>
            <p:nvPr/>
          </p:nvSpPr>
          <p:spPr bwMode="auto">
            <a:xfrm>
              <a:off x="4017" y="210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3" name="Oval 819"/>
            <p:cNvSpPr>
              <a:spLocks noChangeArrowheads="1"/>
            </p:cNvSpPr>
            <p:nvPr/>
          </p:nvSpPr>
          <p:spPr bwMode="auto">
            <a:xfrm>
              <a:off x="4017" y="210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4" name="Oval 820"/>
            <p:cNvSpPr>
              <a:spLocks noChangeArrowheads="1"/>
            </p:cNvSpPr>
            <p:nvPr/>
          </p:nvSpPr>
          <p:spPr bwMode="auto">
            <a:xfrm>
              <a:off x="4025" y="162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5" name="Oval 821"/>
            <p:cNvSpPr>
              <a:spLocks noChangeArrowheads="1"/>
            </p:cNvSpPr>
            <p:nvPr/>
          </p:nvSpPr>
          <p:spPr bwMode="auto">
            <a:xfrm>
              <a:off x="4025" y="162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6" name="Oval 822"/>
            <p:cNvSpPr>
              <a:spLocks noChangeArrowheads="1"/>
            </p:cNvSpPr>
            <p:nvPr/>
          </p:nvSpPr>
          <p:spPr bwMode="auto">
            <a:xfrm>
              <a:off x="4025" y="163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7" name="Oval 823"/>
            <p:cNvSpPr>
              <a:spLocks noChangeArrowheads="1"/>
            </p:cNvSpPr>
            <p:nvPr/>
          </p:nvSpPr>
          <p:spPr bwMode="auto">
            <a:xfrm>
              <a:off x="4025" y="164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8" name="Oval 824"/>
            <p:cNvSpPr>
              <a:spLocks noChangeArrowheads="1"/>
            </p:cNvSpPr>
            <p:nvPr/>
          </p:nvSpPr>
          <p:spPr bwMode="auto">
            <a:xfrm>
              <a:off x="4025" y="165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" name="Oval 825"/>
            <p:cNvSpPr>
              <a:spLocks noChangeArrowheads="1"/>
            </p:cNvSpPr>
            <p:nvPr/>
          </p:nvSpPr>
          <p:spPr bwMode="auto">
            <a:xfrm>
              <a:off x="4025" y="166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0" name="Oval 826"/>
            <p:cNvSpPr>
              <a:spLocks noChangeArrowheads="1"/>
            </p:cNvSpPr>
            <p:nvPr/>
          </p:nvSpPr>
          <p:spPr bwMode="auto">
            <a:xfrm>
              <a:off x="4025" y="205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1" name="Oval 827"/>
            <p:cNvSpPr>
              <a:spLocks noChangeArrowheads="1"/>
            </p:cNvSpPr>
            <p:nvPr/>
          </p:nvSpPr>
          <p:spPr bwMode="auto">
            <a:xfrm>
              <a:off x="4025" y="206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2" name="Oval 828"/>
            <p:cNvSpPr>
              <a:spLocks noChangeArrowheads="1"/>
            </p:cNvSpPr>
            <p:nvPr/>
          </p:nvSpPr>
          <p:spPr bwMode="auto">
            <a:xfrm>
              <a:off x="4025" y="206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3" name="Oval 829"/>
            <p:cNvSpPr>
              <a:spLocks noChangeArrowheads="1"/>
            </p:cNvSpPr>
            <p:nvPr/>
          </p:nvSpPr>
          <p:spPr bwMode="auto">
            <a:xfrm>
              <a:off x="4025" y="207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4" name="Oval 830"/>
            <p:cNvSpPr>
              <a:spLocks noChangeArrowheads="1"/>
            </p:cNvSpPr>
            <p:nvPr/>
          </p:nvSpPr>
          <p:spPr bwMode="auto">
            <a:xfrm>
              <a:off x="4025" y="208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5" name="Oval 831"/>
            <p:cNvSpPr>
              <a:spLocks noChangeArrowheads="1"/>
            </p:cNvSpPr>
            <p:nvPr/>
          </p:nvSpPr>
          <p:spPr bwMode="auto">
            <a:xfrm>
              <a:off x="4033" y="166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6" name="Oval 832"/>
            <p:cNvSpPr>
              <a:spLocks noChangeArrowheads="1"/>
            </p:cNvSpPr>
            <p:nvPr/>
          </p:nvSpPr>
          <p:spPr bwMode="auto">
            <a:xfrm>
              <a:off x="4033" y="167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7" name="Oval 833"/>
            <p:cNvSpPr>
              <a:spLocks noChangeArrowheads="1"/>
            </p:cNvSpPr>
            <p:nvPr/>
          </p:nvSpPr>
          <p:spPr bwMode="auto">
            <a:xfrm>
              <a:off x="4033" y="168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8" name="Oval 834"/>
            <p:cNvSpPr>
              <a:spLocks noChangeArrowheads="1"/>
            </p:cNvSpPr>
            <p:nvPr/>
          </p:nvSpPr>
          <p:spPr bwMode="auto">
            <a:xfrm>
              <a:off x="4033" y="169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9" name="Oval 835"/>
            <p:cNvSpPr>
              <a:spLocks noChangeArrowheads="1"/>
            </p:cNvSpPr>
            <p:nvPr/>
          </p:nvSpPr>
          <p:spPr bwMode="auto">
            <a:xfrm>
              <a:off x="4033" y="170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0" name="Oval 836"/>
            <p:cNvSpPr>
              <a:spLocks noChangeArrowheads="1"/>
            </p:cNvSpPr>
            <p:nvPr/>
          </p:nvSpPr>
          <p:spPr bwMode="auto">
            <a:xfrm>
              <a:off x="4033" y="170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1" name="Oval 837"/>
            <p:cNvSpPr>
              <a:spLocks noChangeArrowheads="1"/>
            </p:cNvSpPr>
            <p:nvPr/>
          </p:nvSpPr>
          <p:spPr bwMode="auto">
            <a:xfrm>
              <a:off x="4033" y="171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2" name="Oval 838"/>
            <p:cNvSpPr>
              <a:spLocks noChangeArrowheads="1"/>
            </p:cNvSpPr>
            <p:nvPr/>
          </p:nvSpPr>
          <p:spPr bwMode="auto">
            <a:xfrm>
              <a:off x="4033" y="172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3" name="Oval 839"/>
            <p:cNvSpPr>
              <a:spLocks noChangeArrowheads="1"/>
            </p:cNvSpPr>
            <p:nvPr/>
          </p:nvSpPr>
          <p:spPr bwMode="auto">
            <a:xfrm>
              <a:off x="4033" y="173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4" name="Oval 840"/>
            <p:cNvSpPr>
              <a:spLocks noChangeArrowheads="1"/>
            </p:cNvSpPr>
            <p:nvPr/>
          </p:nvSpPr>
          <p:spPr bwMode="auto">
            <a:xfrm>
              <a:off x="4033" y="174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5" name="Oval 841"/>
            <p:cNvSpPr>
              <a:spLocks noChangeArrowheads="1"/>
            </p:cNvSpPr>
            <p:nvPr/>
          </p:nvSpPr>
          <p:spPr bwMode="auto">
            <a:xfrm>
              <a:off x="4033" y="174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6" name="Oval 842"/>
            <p:cNvSpPr>
              <a:spLocks noChangeArrowheads="1"/>
            </p:cNvSpPr>
            <p:nvPr/>
          </p:nvSpPr>
          <p:spPr bwMode="auto">
            <a:xfrm>
              <a:off x="4033" y="175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7" name="Oval 843"/>
            <p:cNvSpPr>
              <a:spLocks noChangeArrowheads="1"/>
            </p:cNvSpPr>
            <p:nvPr/>
          </p:nvSpPr>
          <p:spPr bwMode="auto">
            <a:xfrm>
              <a:off x="4033" y="176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8" name="Oval 844"/>
            <p:cNvSpPr>
              <a:spLocks noChangeArrowheads="1"/>
            </p:cNvSpPr>
            <p:nvPr/>
          </p:nvSpPr>
          <p:spPr bwMode="auto">
            <a:xfrm>
              <a:off x="4033" y="177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9" name="Oval 845"/>
            <p:cNvSpPr>
              <a:spLocks noChangeArrowheads="1"/>
            </p:cNvSpPr>
            <p:nvPr/>
          </p:nvSpPr>
          <p:spPr bwMode="auto">
            <a:xfrm>
              <a:off x="4033" y="178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0" name="Oval 846"/>
            <p:cNvSpPr>
              <a:spLocks noChangeArrowheads="1"/>
            </p:cNvSpPr>
            <p:nvPr/>
          </p:nvSpPr>
          <p:spPr bwMode="auto">
            <a:xfrm>
              <a:off x="4033" y="178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1" name="Oval 847"/>
            <p:cNvSpPr>
              <a:spLocks noChangeArrowheads="1"/>
            </p:cNvSpPr>
            <p:nvPr/>
          </p:nvSpPr>
          <p:spPr bwMode="auto">
            <a:xfrm>
              <a:off x="4033" y="179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2" name="Oval 848"/>
            <p:cNvSpPr>
              <a:spLocks noChangeArrowheads="1"/>
            </p:cNvSpPr>
            <p:nvPr/>
          </p:nvSpPr>
          <p:spPr bwMode="auto">
            <a:xfrm>
              <a:off x="4033" y="180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3" name="Oval 849"/>
            <p:cNvSpPr>
              <a:spLocks noChangeArrowheads="1"/>
            </p:cNvSpPr>
            <p:nvPr/>
          </p:nvSpPr>
          <p:spPr bwMode="auto">
            <a:xfrm>
              <a:off x="4033" y="181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4" name="Oval 850"/>
            <p:cNvSpPr>
              <a:spLocks noChangeArrowheads="1"/>
            </p:cNvSpPr>
            <p:nvPr/>
          </p:nvSpPr>
          <p:spPr bwMode="auto">
            <a:xfrm>
              <a:off x="4033" y="182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5" name="Oval 851"/>
            <p:cNvSpPr>
              <a:spLocks noChangeArrowheads="1"/>
            </p:cNvSpPr>
            <p:nvPr/>
          </p:nvSpPr>
          <p:spPr bwMode="auto">
            <a:xfrm>
              <a:off x="4033" y="182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6" name="Oval 852"/>
            <p:cNvSpPr>
              <a:spLocks noChangeArrowheads="1"/>
            </p:cNvSpPr>
            <p:nvPr/>
          </p:nvSpPr>
          <p:spPr bwMode="auto">
            <a:xfrm>
              <a:off x="4033" y="183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7" name="Oval 853"/>
            <p:cNvSpPr>
              <a:spLocks noChangeArrowheads="1"/>
            </p:cNvSpPr>
            <p:nvPr/>
          </p:nvSpPr>
          <p:spPr bwMode="auto">
            <a:xfrm>
              <a:off x="4033" y="184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8" name="Oval 854"/>
            <p:cNvSpPr>
              <a:spLocks noChangeArrowheads="1"/>
            </p:cNvSpPr>
            <p:nvPr/>
          </p:nvSpPr>
          <p:spPr bwMode="auto">
            <a:xfrm>
              <a:off x="4033" y="197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9" name="Oval 855"/>
            <p:cNvSpPr>
              <a:spLocks noChangeArrowheads="1"/>
            </p:cNvSpPr>
            <p:nvPr/>
          </p:nvSpPr>
          <p:spPr bwMode="auto">
            <a:xfrm>
              <a:off x="4033" y="198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0" name="Oval 856"/>
            <p:cNvSpPr>
              <a:spLocks noChangeArrowheads="1"/>
            </p:cNvSpPr>
            <p:nvPr/>
          </p:nvSpPr>
          <p:spPr bwMode="auto">
            <a:xfrm>
              <a:off x="4033" y="198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1" name="Oval 857"/>
            <p:cNvSpPr>
              <a:spLocks noChangeArrowheads="1"/>
            </p:cNvSpPr>
            <p:nvPr/>
          </p:nvSpPr>
          <p:spPr bwMode="auto">
            <a:xfrm>
              <a:off x="4033" y="199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2" name="Oval 858"/>
            <p:cNvSpPr>
              <a:spLocks noChangeArrowheads="1"/>
            </p:cNvSpPr>
            <p:nvPr/>
          </p:nvSpPr>
          <p:spPr bwMode="auto">
            <a:xfrm>
              <a:off x="4033" y="200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3" name="Oval 859"/>
            <p:cNvSpPr>
              <a:spLocks noChangeArrowheads="1"/>
            </p:cNvSpPr>
            <p:nvPr/>
          </p:nvSpPr>
          <p:spPr bwMode="auto">
            <a:xfrm>
              <a:off x="4033" y="201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4" name="Oval 860"/>
            <p:cNvSpPr>
              <a:spLocks noChangeArrowheads="1"/>
            </p:cNvSpPr>
            <p:nvPr/>
          </p:nvSpPr>
          <p:spPr bwMode="auto">
            <a:xfrm>
              <a:off x="4033" y="202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5" name="Oval 861"/>
            <p:cNvSpPr>
              <a:spLocks noChangeArrowheads="1"/>
            </p:cNvSpPr>
            <p:nvPr/>
          </p:nvSpPr>
          <p:spPr bwMode="auto">
            <a:xfrm>
              <a:off x="4033" y="202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6" name="Oval 862"/>
            <p:cNvSpPr>
              <a:spLocks noChangeArrowheads="1"/>
            </p:cNvSpPr>
            <p:nvPr/>
          </p:nvSpPr>
          <p:spPr bwMode="auto">
            <a:xfrm>
              <a:off x="4033" y="203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7" name="Oval 863"/>
            <p:cNvSpPr>
              <a:spLocks noChangeArrowheads="1"/>
            </p:cNvSpPr>
            <p:nvPr/>
          </p:nvSpPr>
          <p:spPr bwMode="auto">
            <a:xfrm>
              <a:off x="4033" y="204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8" name="Oval 864"/>
            <p:cNvSpPr>
              <a:spLocks noChangeArrowheads="1"/>
            </p:cNvSpPr>
            <p:nvPr/>
          </p:nvSpPr>
          <p:spPr bwMode="auto">
            <a:xfrm>
              <a:off x="4041" y="185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9" name="Oval 865"/>
            <p:cNvSpPr>
              <a:spLocks noChangeArrowheads="1"/>
            </p:cNvSpPr>
            <p:nvPr/>
          </p:nvSpPr>
          <p:spPr bwMode="auto">
            <a:xfrm>
              <a:off x="4041" y="186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0" name="Oval 866"/>
            <p:cNvSpPr>
              <a:spLocks noChangeArrowheads="1"/>
            </p:cNvSpPr>
            <p:nvPr/>
          </p:nvSpPr>
          <p:spPr bwMode="auto">
            <a:xfrm>
              <a:off x="4041" y="186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1" name="Oval 867"/>
            <p:cNvSpPr>
              <a:spLocks noChangeArrowheads="1"/>
            </p:cNvSpPr>
            <p:nvPr/>
          </p:nvSpPr>
          <p:spPr bwMode="auto">
            <a:xfrm>
              <a:off x="4041" y="187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2" name="Oval 868"/>
            <p:cNvSpPr>
              <a:spLocks noChangeArrowheads="1"/>
            </p:cNvSpPr>
            <p:nvPr/>
          </p:nvSpPr>
          <p:spPr bwMode="auto">
            <a:xfrm>
              <a:off x="4041" y="188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3" name="Oval 869"/>
            <p:cNvSpPr>
              <a:spLocks noChangeArrowheads="1"/>
            </p:cNvSpPr>
            <p:nvPr/>
          </p:nvSpPr>
          <p:spPr bwMode="auto">
            <a:xfrm>
              <a:off x="4041" y="189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4" name="Oval 870"/>
            <p:cNvSpPr>
              <a:spLocks noChangeArrowheads="1"/>
            </p:cNvSpPr>
            <p:nvPr/>
          </p:nvSpPr>
          <p:spPr bwMode="auto">
            <a:xfrm>
              <a:off x="4041" y="190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5" name="Oval 871"/>
            <p:cNvSpPr>
              <a:spLocks noChangeArrowheads="1"/>
            </p:cNvSpPr>
            <p:nvPr/>
          </p:nvSpPr>
          <p:spPr bwMode="auto">
            <a:xfrm>
              <a:off x="4041" y="190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6" name="Oval 872"/>
            <p:cNvSpPr>
              <a:spLocks noChangeArrowheads="1"/>
            </p:cNvSpPr>
            <p:nvPr/>
          </p:nvSpPr>
          <p:spPr bwMode="auto">
            <a:xfrm>
              <a:off x="4041" y="191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7" name="Oval 873"/>
            <p:cNvSpPr>
              <a:spLocks noChangeArrowheads="1"/>
            </p:cNvSpPr>
            <p:nvPr/>
          </p:nvSpPr>
          <p:spPr bwMode="auto">
            <a:xfrm>
              <a:off x="4041" y="192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8" name="Oval 874"/>
            <p:cNvSpPr>
              <a:spLocks noChangeArrowheads="1"/>
            </p:cNvSpPr>
            <p:nvPr/>
          </p:nvSpPr>
          <p:spPr bwMode="auto">
            <a:xfrm>
              <a:off x="4041" y="193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9" name="Oval 875"/>
            <p:cNvSpPr>
              <a:spLocks noChangeArrowheads="1"/>
            </p:cNvSpPr>
            <p:nvPr/>
          </p:nvSpPr>
          <p:spPr bwMode="auto">
            <a:xfrm>
              <a:off x="4041" y="194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80" name="Oval 876"/>
            <p:cNvSpPr>
              <a:spLocks noChangeArrowheads="1"/>
            </p:cNvSpPr>
            <p:nvPr/>
          </p:nvSpPr>
          <p:spPr bwMode="auto">
            <a:xfrm>
              <a:off x="4041" y="194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81" name="Oval 877"/>
            <p:cNvSpPr>
              <a:spLocks noChangeArrowheads="1"/>
            </p:cNvSpPr>
            <p:nvPr/>
          </p:nvSpPr>
          <p:spPr bwMode="auto">
            <a:xfrm>
              <a:off x="4041" y="195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82" name="Oval 878"/>
            <p:cNvSpPr>
              <a:spLocks noChangeArrowheads="1"/>
            </p:cNvSpPr>
            <p:nvPr/>
          </p:nvSpPr>
          <p:spPr bwMode="auto">
            <a:xfrm>
              <a:off x="4041" y="196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78" name="Imagen 877" descr="Screen Shot 2012-11-22 at 9.55.59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4648201"/>
            <a:ext cx="2211917" cy="1752996"/>
          </a:xfrm>
          <a:prstGeom prst="rect">
            <a:avLst/>
          </a:prstGeom>
        </p:spPr>
      </p:pic>
      <p:sp>
        <p:nvSpPr>
          <p:cNvPr id="879" name="CuadroTexto 878"/>
          <p:cNvSpPr txBox="1"/>
          <p:nvPr/>
        </p:nvSpPr>
        <p:spPr>
          <a:xfrm>
            <a:off x="592667" y="4148667"/>
            <a:ext cx="184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 smtClean="0">
                <a:solidFill>
                  <a:schemeClr val="bg1"/>
                </a:solidFill>
                <a:latin typeface="Courier"/>
                <a:cs typeface="Courier"/>
              </a:rPr>
              <a:t>Segmentation</a:t>
            </a:r>
            <a:endParaRPr lang="es-ES_tradnl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60425" y="515938"/>
            <a:ext cx="7823200" cy="5832475"/>
            <a:chOff x="494" y="159"/>
            <a:chExt cx="4772" cy="3564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94" y="159"/>
              <a:ext cx="4772" cy="3564"/>
              <a:chOff x="494" y="159"/>
              <a:chExt cx="4772" cy="3564"/>
            </a:xfrm>
          </p:grpSpPr>
          <p:pic>
            <p:nvPicPr>
              <p:cNvPr id="21510" name="Picture 6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94" y="159"/>
                <a:ext cx="4772" cy="35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11" name="Oval 7"/>
              <p:cNvSpPr>
                <a:spLocks noChangeArrowheads="1"/>
              </p:cNvSpPr>
              <p:nvPr/>
            </p:nvSpPr>
            <p:spPr bwMode="auto">
              <a:xfrm>
                <a:off x="1671" y="17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2" name="Oval 8"/>
              <p:cNvSpPr>
                <a:spLocks noChangeArrowheads="1"/>
              </p:cNvSpPr>
              <p:nvPr/>
            </p:nvSpPr>
            <p:spPr bwMode="auto">
              <a:xfrm>
                <a:off x="1671" y="17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3" name="Oval 9"/>
              <p:cNvSpPr>
                <a:spLocks noChangeArrowheads="1"/>
              </p:cNvSpPr>
              <p:nvPr/>
            </p:nvSpPr>
            <p:spPr bwMode="auto">
              <a:xfrm>
                <a:off x="1671" y="17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4" name="Oval 10"/>
              <p:cNvSpPr>
                <a:spLocks noChangeArrowheads="1"/>
              </p:cNvSpPr>
              <p:nvPr/>
            </p:nvSpPr>
            <p:spPr bwMode="auto">
              <a:xfrm>
                <a:off x="1671" y="17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5" name="Oval 11"/>
              <p:cNvSpPr>
                <a:spLocks noChangeArrowheads="1"/>
              </p:cNvSpPr>
              <p:nvPr/>
            </p:nvSpPr>
            <p:spPr bwMode="auto">
              <a:xfrm>
                <a:off x="1671" y="17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6" name="Oval 12"/>
              <p:cNvSpPr>
                <a:spLocks noChangeArrowheads="1"/>
              </p:cNvSpPr>
              <p:nvPr/>
            </p:nvSpPr>
            <p:spPr bwMode="auto">
              <a:xfrm>
                <a:off x="1671" y="17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7" name="Oval 13"/>
              <p:cNvSpPr>
                <a:spLocks noChangeArrowheads="1"/>
              </p:cNvSpPr>
              <p:nvPr/>
            </p:nvSpPr>
            <p:spPr bwMode="auto">
              <a:xfrm>
                <a:off x="1671" y="17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8" name="Oval 14"/>
              <p:cNvSpPr>
                <a:spLocks noChangeArrowheads="1"/>
              </p:cNvSpPr>
              <p:nvPr/>
            </p:nvSpPr>
            <p:spPr bwMode="auto">
              <a:xfrm>
                <a:off x="1671" y="17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9" name="Oval 15"/>
              <p:cNvSpPr>
                <a:spLocks noChangeArrowheads="1"/>
              </p:cNvSpPr>
              <p:nvPr/>
            </p:nvSpPr>
            <p:spPr bwMode="auto">
              <a:xfrm>
                <a:off x="1671" y="17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0" name="Oval 16"/>
              <p:cNvSpPr>
                <a:spLocks noChangeArrowheads="1"/>
              </p:cNvSpPr>
              <p:nvPr/>
            </p:nvSpPr>
            <p:spPr bwMode="auto">
              <a:xfrm>
                <a:off x="1671" y="17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1" name="Oval 17"/>
              <p:cNvSpPr>
                <a:spLocks noChangeArrowheads="1"/>
              </p:cNvSpPr>
              <p:nvPr/>
            </p:nvSpPr>
            <p:spPr bwMode="auto">
              <a:xfrm>
                <a:off x="1671" y="18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2" name="Oval 18"/>
              <p:cNvSpPr>
                <a:spLocks noChangeArrowheads="1"/>
              </p:cNvSpPr>
              <p:nvPr/>
            </p:nvSpPr>
            <p:spPr bwMode="auto">
              <a:xfrm>
                <a:off x="1671" y="18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3" name="Oval 19"/>
              <p:cNvSpPr>
                <a:spLocks noChangeArrowheads="1"/>
              </p:cNvSpPr>
              <p:nvPr/>
            </p:nvSpPr>
            <p:spPr bwMode="auto">
              <a:xfrm>
                <a:off x="1671" y="18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4" name="Oval 20"/>
              <p:cNvSpPr>
                <a:spLocks noChangeArrowheads="1"/>
              </p:cNvSpPr>
              <p:nvPr/>
            </p:nvSpPr>
            <p:spPr bwMode="auto">
              <a:xfrm>
                <a:off x="1671" y="18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5" name="Oval 21"/>
              <p:cNvSpPr>
                <a:spLocks noChangeArrowheads="1"/>
              </p:cNvSpPr>
              <p:nvPr/>
            </p:nvSpPr>
            <p:spPr bwMode="auto">
              <a:xfrm>
                <a:off x="1671" y="18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6" name="Oval 22"/>
              <p:cNvSpPr>
                <a:spLocks noChangeArrowheads="1"/>
              </p:cNvSpPr>
              <p:nvPr/>
            </p:nvSpPr>
            <p:spPr bwMode="auto">
              <a:xfrm>
                <a:off x="1671" y="18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7" name="Oval 23"/>
              <p:cNvSpPr>
                <a:spLocks noChangeArrowheads="1"/>
              </p:cNvSpPr>
              <p:nvPr/>
            </p:nvSpPr>
            <p:spPr bwMode="auto">
              <a:xfrm>
                <a:off x="1671" y="18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8" name="Oval 24"/>
              <p:cNvSpPr>
                <a:spLocks noChangeArrowheads="1"/>
              </p:cNvSpPr>
              <p:nvPr/>
            </p:nvSpPr>
            <p:spPr bwMode="auto">
              <a:xfrm>
                <a:off x="1671" y="18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9" name="Oval 25"/>
              <p:cNvSpPr>
                <a:spLocks noChangeArrowheads="1"/>
              </p:cNvSpPr>
              <p:nvPr/>
            </p:nvSpPr>
            <p:spPr bwMode="auto">
              <a:xfrm>
                <a:off x="1671" y="18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0" name="Oval 26"/>
              <p:cNvSpPr>
                <a:spLocks noChangeArrowheads="1"/>
              </p:cNvSpPr>
              <p:nvPr/>
            </p:nvSpPr>
            <p:spPr bwMode="auto">
              <a:xfrm>
                <a:off x="1671" y="18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1" name="Oval 27"/>
              <p:cNvSpPr>
                <a:spLocks noChangeArrowheads="1"/>
              </p:cNvSpPr>
              <p:nvPr/>
            </p:nvSpPr>
            <p:spPr bwMode="auto">
              <a:xfrm>
                <a:off x="1671" y="18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2" name="Oval 28"/>
              <p:cNvSpPr>
                <a:spLocks noChangeArrowheads="1"/>
              </p:cNvSpPr>
              <p:nvPr/>
            </p:nvSpPr>
            <p:spPr bwMode="auto">
              <a:xfrm>
                <a:off x="1671" y="18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3" name="Oval 29"/>
              <p:cNvSpPr>
                <a:spLocks noChangeArrowheads="1"/>
              </p:cNvSpPr>
              <p:nvPr/>
            </p:nvSpPr>
            <p:spPr bwMode="auto">
              <a:xfrm>
                <a:off x="1671" y="19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4" name="Oval 30"/>
              <p:cNvSpPr>
                <a:spLocks noChangeArrowheads="1"/>
              </p:cNvSpPr>
              <p:nvPr/>
            </p:nvSpPr>
            <p:spPr bwMode="auto">
              <a:xfrm>
                <a:off x="1671" y="19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5" name="Oval 31"/>
              <p:cNvSpPr>
                <a:spLocks noChangeArrowheads="1"/>
              </p:cNvSpPr>
              <p:nvPr/>
            </p:nvSpPr>
            <p:spPr bwMode="auto">
              <a:xfrm>
                <a:off x="1679" y="16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6" name="Oval 32"/>
              <p:cNvSpPr>
                <a:spLocks noChangeArrowheads="1"/>
              </p:cNvSpPr>
              <p:nvPr/>
            </p:nvSpPr>
            <p:spPr bwMode="auto">
              <a:xfrm>
                <a:off x="1679" y="16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7" name="Oval 33"/>
              <p:cNvSpPr>
                <a:spLocks noChangeArrowheads="1"/>
              </p:cNvSpPr>
              <p:nvPr/>
            </p:nvSpPr>
            <p:spPr bwMode="auto">
              <a:xfrm>
                <a:off x="1679" y="16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8" name="Oval 34"/>
              <p:cNvSpPr>
                <a:spLocks noChangeArrowheads="1"/>
              </p:cNvSpPr>
              <p:nvPr/>
            </p:nvSpPr>
            <p:spPr bwMode="auto">
              <a:xfrm>
                <a:off x="1679" y="16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9" name="Oval 35"/>
              <p:cNvSpPr>
                <a:spLocks noChangeArrowheads="1"/>
              </p:cNvSpPr>
              <p:nvPr/>
            </p:nvSpPr>
            <p:spPr bwMode="auto">
              <a:xfrm>
                <a:off x="1679" y="16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0" name="Oval 36"/>
              <p:cNvSpPr>
                <a:spLocks noChangeArrowheads="1"/>
              </p:cNvSpPr>
              <p:nvPr/>
            </p:nvSpPr>
            <p:spPr bwMode="auto">
              <a:xfrm>
                <a:off x="1679" y="16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1" name="Oval 37"/>
              <p:cNvSpPr>
                <a:spLocks noChangeArrowheads="1"/>
              </p:cNvSpPr>
              <p:nvPr/>
            </p:nvSpPr>
            <p:spPr bwMode="auto">
              <a:xfrm>
                <a:off x="1679" y="16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2" name="Oval 38"/>
              <p:cNvSpPr>
                <a:spLocks noChangeArrowheads="1"/>
              </p:cNvSpPr>
              <p:nvPr/>
            </p:nvSpPr>
            <p:spPr bwMode="auto">
              <a:xfrm>
                <a:off x="1679" y="16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3" name="Oval 39"/>
              <p:cNvSpPr>
                <a:spLocks noChangeArrowheads="1"/>
              </p:cNvSpPr>
              <p:nvPr/>
            </p:nvSpPr>
            <p:spPr bwMode="auto">
              <a:xfrm>
                <a:off x="1679" y="16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4" name="Oval 40"/>
              <p:cNvSpPr>
                <a:spLocks noChangeArrowheads="1"/>
              </p:cNvSpPr>
              <p:nvPr/>
            </p:nvSpPr>
            <p:spPr bwMode="auto">
              <a:xfrm>
                <a:off x="1679" y="17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5" name="Oval 41"/>
              <p:cNvSpPr>
                <a:spLocks noChangeArrowheads="1"/>
              </p:cNvSpPr>
              <p:nvPr/>
            </p:nvSpPr>
            <p:spPr bwMode="auto">
              <a:xfrm>
                <a:off x="1679" y="17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6" name="Oval 42"/>
              <p:cNvSpPr>
                <a:spLocks noChangeArrowheads="1"/>
              </p:cNvSpPr>
              <p:nvPr/>
            </p:nvSpPr>
            <p:spPr bwMode="auto">
              <a:xfrm>
                <a:off x="1679" y="17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7" name="Oval 43"/>
              <p:cNvSpPr>
                <a:spLocks noChangeArrowheads="1"/>
              </p:cNvSpPr>
              <p:nvPr/>
            </p:nvSpPr>
            <p:spPr bwMode="auto">
              <a:xfrm>
                <a:off x="1679" y="19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8" name="Oval 44"/>
              <p:cNvSpPr>
                <a:spLocks noChangeArrowheads="1"/>
              </p:cNvSpPr>
              <p:nvPr/>
            </p:nvSpPr>
            <p:spPr bwMode="auto">
              <a:xfrm>
                <a:off x="1679" y="19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9" name="Oval 45"/>
              <p:cNvSpPr>
                <a:spLocks noChangeArrowheads="1"/>
              </p:cNvSpPr>
              <p:nvPr/>
            </p:nvSpPr>
            <p:spPr bwMode="auto">
              <a:xfrm>
                <a:off x="1679" y="19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0" name="Oval 46"/>
              <p:cNvSpPr>
                <a:spLocks noChangeArrowheads="1"/>
              </p:cNvSpPr>
              <p:nvPr/>
            </p:nvSpPr>
            <p:spPr bwMode="auto">
              <a:xfrm>
                <a:off x="1679" y="19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1" name="Oval 47"/>
              <p:cNvSpPr>
                <a:spLocks noChangeArrowheads="1"/>
              </p:cNvSpPr>
              <p:nvPr/>
            </p:nvSpPr>
            <p:spPr bwMode="auto">
              <a:xfrm>
                <a:off x="1679" y="19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2" name="Oval 48"/>
              <p:cNvSpPr>
                <a:spLocks noChangeArrowheads="1"/>
              </p:cNvSpPr>
              <p:nvPr/>
            </p:nvSpPr>
            <p:spPr bwMode="auto">
              <a:xfrm>
                <a:off x="1679" y="19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3" name="Oval 49"/>
              <p:cNvSpPr>
                <a:spLocks noChangeArrowheads="1"/>
              </p:cNvSpPr>
              <p:nvPr/>
            </p:nvSpPr>
            <p:spPr bwMode="auto">
              <a:xfrm>
                <a:off x="1679" y="19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4" name="Oval 50"/>
              <p:cNvSpPr>
                <a:spLocks noChangeArrowheads="1"/>
              </p:cNvSpPr>
              <p:nvPr/>
            </p:nvSpPr>
            <p:spPr bwMode="auto">
              <a:xfrm>
                <a:off x="1679" y="19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5" name="Oval 51"/>
              <p:cNvSpPr>
                <a:spLocks noChangeArrowheads="1"/>
              </p:cNvSpPr>
              <p:nvPr/>
            </p:nvSpPr>
            <p:spPr bwMode="auto">
              <a:xfrm>
                <a:off x="1679" y="19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6" name="Oval 52"/>
              <p:cNvSpPr>
                <a:spLocks noChangeArrowheads="1"/>
              </p:cNvSpPr>
              <p:nvPr/>
            </p:nvSpPr>
            <p:spPr bwMode="auto">
              <a:xfrm>
                <a:off x="1679" y="19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7" name="Oval 53"/>
              <p:cNvSpPr>
                <a:spLocks noChangeArrowheads="1"/>
              </p:cNvSpPr>
              <p:nvPr/>
            </p:nvSpPr>
            <p:spPr bwMode="auto">
              <a:xfrm>
                <a:off x="1679" y="19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8" name="Oval 54"/>
              <p:cNvSpPr>
                <a:spLocks noChangeArrowheads="1"/>
              </p:cNvSpPr>
              <p:nvPr/>
            </p:nvSpPr>
            <p:spPr bwMode="auto">
              <a:xfrm>
                <a:off x="1679" y="20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9" name="Oval 55"/>
              <p:cNvSpPr>
                <a:spLocks noChangeArrowheads="1"/>
              </p:cNvSpPr>
              <p:nvPr/>
            </p:nvSpPr>
            <p:spPr bwMode="auto">
              <a:xfrm>
                <a:off x="1679" y="20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0" name="Oval 56"/>
              <p:cNvSpPr>
                <a:spLocks noChangeArrowheads="1"/>
              </p:cNvSpPr>
              <p:nvPr/>
            </p:nvSpPr>
            <p:spPr bwMode="auto">
              <a:xfrm>
                <a:off x="1687" y="16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1" name="Oval 57"/>
              <p:cNvSpPr>
                <a:spLocks noChangeArrowheads="1"/>
              </p:cNvSpPr>
              <p:nvPr/>
            </p:nvSpPr>
            <p:spPr bwMode="auto">
              <a:xfrm>
                <a:off x="1687" y="20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2" name="Oval 58"/>
              <p:cNvSpPr>
                <a:spLocks noChangeArrowheads="1"/>
              </p:cNvSpPr>
              <p:nvPr/>
            </p:nvSpPr>
            <p:spPr bwMode="auto">
              <a:xfrm>
                <a:off x="1687" y="20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3" name="Oval 59"/>
              <p:cNvSpPr>
                <a:spLocks noChangeArrowheads="1"/>
              </p:cNvSpPr>
              <p:nvPr/>
            </p:nvSpPr>
            <p:spPr bwMode="auto">
              <a:xfrm>
                <a:off x="1695" y="15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4" name="Oval 60"/>
              <p:cNvSpPr>
                <a:spLocks noChangeArrowheads="1"/>
              </p:cNvSpPr>
              <p:nvPr/>
            </p:nvSpPr>
            <p:spPr bwMode="auto">
              <a:xfrm>
                <a:off x="1695" y="15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5" name="Oval 61"/>
              <p:cNvSpPr>
                <a:spLocks noChangeArrowheads="1"/>
              </p:cNvSpPr>
              <p:nvPr/>
            </p:nvSpPr>
            <p:spPr bwMode="auto">
              <a:xfrm>
                <a:off x="1695" y="16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6" name="Oval 62"/>
              <p:cNvSpPr>
                <a:spLocks noChangeArrowheads="1"/>
              </p:cNvSpPr>
              <p:nvPr/>
            </p:nvSpPr>
            <p:spPr bwMode="auto">
              <a:xfrm>
                <a:off x="1695" y="16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7" name="Oval 63"/>
              <p:cNvSpPr>
                <a:spLocks noChangeArrowheads="1"/>
              </p:cNvSpPr>
              <p:nvPr/>
            </p:nvSpPr>
            <p:spPr bwMode="auto">
              <a:xfrm>
                <a:off x="1695" y="20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8" name="Oval 64"/>
              <p:cNvSpPr>
                <a:spLocks noChangeArrowheads="1"/>
              </p:cNvSpPr>
              <p:nvPr/>
            </p:nvSpPr>
            <p:spPr bwMode="auto">
              <a:xfrm>
                <a:off x="1695" y="20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9" name="Oval 65"/>
              <p:cNvSpPr>
                <a:spLocks noChangeArrowheads="1"/>
              </p:cNvSpPr>
              <p:nvPr/>
            </p:nvSpPr>
            <p:spPr bwMode="auto">
              <a:xfrm>
                <a:off x="1695" y="20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0" name="Oval 66"/>
              <p:cNvSpPr>
                <a:spLocks noChangeArrowheads="1"/>
              </p:cNvSpPr>
              <p:nvPr/>
            </p:nvSpPr>
            <p:spPr bwMode="auto">
              <a:xfrm>
                <a:off x="1703" y="15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1" name="Oval 67"/>
              <p:cNvSpPr>
                <a:spLocks noChangeArrowheads="1"/>
              </p:cNvSpPr>
              <p:nvPr/>
            </p:nvSpPr>
            <p:spPr bwMode="auto">
              <a:xfrm>
                <a:off x="1703" y="15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2" name="Oval 68"/>
              <p:cNvSpPr>
                <a:spLocks noChangeArrowheads="1"/>
              </p:cNvSpPr>
              <p:nvPr/>
            </p:nvSpPr>
            <p:spPr bwMode="auto">
              <a:xfrm>
                <a:off x="1703" y="15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3" name="Oval 69"/>
              <p:cNvSpPr>
                <a:spLocks noChangeArrowheads="1"/>
              </p:cNvSpPr>
              <p:nvPr/>
            </p:nvSpPr>
            <p:spPr bwMode="auto">
              <a:xfrm>
                <a:off x="1703" y="15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4" name="Oval 70"/>
              <p:cNvSpPr>
                <a:spLocks noChangeArrowheads="1"/>
              </p:cNvSpPr>
              <p:nvPr/>
            </p:nvSpPr>
            <p:spPr bwMode="auto">
              <a:xfrm>
                <a:off x="1703" y="20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5" name="Oval 71"/>
              <p:cNvSpPr>
                <a:spLocks noChangeArrowheads="1"/>
              </p:cNvSpPr>
              <p:nvPr/>
            </p:nvSpPr>
            <p:spPr bwMode="auto">
              <a:xfrm>
                <a:off x="1703" y="20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6" name="Oval 72"/>
              <p:cNvSpPr>
                <a:spLocks noChangeArrowheads="1"/>
              </p:cNvSpPr>
              <p:nvPr/>
            </p:nvSpPr>
            <p:spPr bwMode="auto">
              <a:xfrm>
                <a:off x="1703" y="20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7" name="Oval 73"/>
              <p:cNvSpPr>
                <a:spLocks noChangeArrowheads="1"/>
              </p:cNvSpPr>
              <p:nvPr/>
            </p:nvSpPr>
            <p:spPr bwMode="auto">
              <a:xfrm>
                <a:off x="1703" y="20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8" name="Oval 74"/>
              <p:cNvSpPr>
                <a:spLocks noChangeArrowheads="1"/>
              </p:cNvSpPr>
              <p:nvPr/>
            </p:nvSpPr>
            <p:spPr bwMode="auto">
              <a:xfrm>
                <a:off x="1711" y="15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9" name="Oval 75"/>
              <p:cNvSpPr>
                <a:spLocks noChangeArrowheads="1"/>
              </p:cNvSpPr>
              <p:nvPr/>
            </p:nvSpPr>
            <p:spPr bwMode="auto">
              <a:xfrm>
                <a:off x="1711" y="15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0" name="Oval 76"/>
              <p:cNvSpPr>
                <a:spLocks noChangeArrowheads="1"/>
              </p:cNvSpPr>
              <p:nvPr/>
            </p:nvSpPr>
            <p:spPr bwMode="auto">
              <a:xfrm>
                <a:off x="1711" y="15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1" name="Oval 77"/>
              <p:cNvSpPr>
                <a:spLocks noChangeArrowheads="1"/>
              </p:cNvSpPr>
              <p:nvPr/>
            </p:nvSpPr>
            <p:spPr bwMode="auto">
              <a:xfrm>
                <a:off x="1711" y="20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2" name="Oval 78"/>
              <p:cNvSpPr>
                <a:spLocks noChangeArrowheads="1"/>
              </p:cNvSpPr>
              <p:nvPr/>
            </p:nvSpPr>
            <p:spPr bwMode="auto">
              <a:xfrm>
                <a:off x="1711" y="21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3" name="Oval 79"/>
              <p:cNvSpPr>
                <a:spLocks noChangeArrowheads="1"/>
              </p:cNvSpPr>
              <p:nvPr/>
            </p:nvSpPr>
            <p:spPr bwMode="auto">
              <a:xfrm>
                <a:off x="1711" y="21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4" name="Oval 80"/>
              <p:cNvSpPr>
                <a:spLocks noChangeArrowheads="1"/>
              </p:cNvSpPr>
              <p:nvPr/>
            </p:nvSpPr>
            <p:spPr bwMode="auto">
              <a:xfrm>
                <a:off x="1711" y="21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5" name="Oval 81"/>
              <p:cNvSpPr>
                <a:spLocks noChangeArrowheads="1"/>
              </p:cNvSpPr>
              <p:nvPr/>
            </p:nvSpPr>
            <p:spPr bwMode="auto">
              <a:xfrm>
                <a:off x="1719" y="15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6" name="Oval 82"/>
              <p:cNvSpPr>
                <a:spLocks noChangeArrowheads="1"/>
              </p:cNvSpPr>
              <p:nvPr/>
            </p:nvSpPr>
            <p:spPr bwMode="auto">
              <a:xfrm>
                <a:off x="1719" y="15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7" name="Oval 83"/>
              <p:cNvSpPr>
                <a:spLocks noChangeArrowheads="1"/>
              </p:cNvSpPr>
              <p:nvPr/>
            </p:nvSpPr>
            <p:spPr bwMode="auto">
              <a:xfrm>
                <a:off x="1719" y="15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8" name="Oval 84"/>
              <p:cNvSpPr>
                <a:spLocks noChangeArrowheads="1"/>
              </p:cNvSpPr>
              <p:nvPr/>
            </p:nvSpPr>
            <p:spPr bwMode="auto">
              <a:xfrm>
                <a:off x="1719" y="21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9" name="Oval 85"/>
              <p:cNvSpPr>
                <a:spLocks noChangeArrowheads="1"/>
              </p:cNvSpPr>
              <p:nvPr/>
            </p:nvSpPr>
            <p:spPr bwMode="auto">
              <a:xfrm>
                <a:off x="1719" y="21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0" name="Oval 86"/>
              <p:cNvSpPr>
                <a:spLocks noChangeArrowheads="1"/>
              </p:cNvSpPr>
              <p:nvPr/>
            </p:nvSpPr>
            <p:spPr bwMode="auto">
              <a:xfrm>
                <a:off x="1727" y="14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1" name="Oval 87"/>
              <p:cNvSpPr>
                <a:spLocks noChangeArrowheads="1"/>
              </p:cNvSpPr>
              <p:nvPr/>
            </p:nvSpPr>
            <p:spPr bwMode="auto">
              <a:xfrm>
                <a:off x="1727" y="14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2" name="Oval 88"/>
              <p:cNvSpPr>
                <a:spLocks noChangeArrowheads="1"/>
              </p:cNvSpPr>
              <p:nvPr/>
            </p:nvSpPr>
            <p:spPr bwMode="auto">
              <a:xfrm>
                <a:off x="1727" y="15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3" name="Oval 89"/>
              <p:cNvSpPr>
                <a:spLocks noChangeArrowheads="1"/>
              </p:cNvSpPr>
              <p:nvPr/>
            </p:nvSpPr>
            <p:spPr bwMode="auto">
              <a:xfrm>
                <a:off x="1727" y="21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4" name="Oval 90"/>
              <p:cNvSpPr>
                <a:spLocks noChangeArrowheads="1"/>
              </p:cNvSpPr>
              <p:nvPr/>
            </p:nvSpPr>
            <p:spPr bwMode="auto">
              <a:xfrm>
                <a:off x="1727" y="21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5" name="Oval 91"/>
              <p:cNvSpPr>
                <a:spLocks noChangeArrowheads="1"/>
              </p:cNvSpPr>
              <p:nvPr/>
            </p:nvSpPr>
            <p:spPr bwMode="auto">
              <a:xfrm>
                <a:off x="1727" y="21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6" name="Oval 92"/>
              <p:cNvSpPr>
                <a:spLocks noChangeArrowheads="1"/>
              </p:cNvSpPr>
              <p:nvPr/>
            </p:nvSpPr>
            <p:spPr bwMode="auto">
              <a:xfrm>
                <a:off x="1735" y="14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7" name="Oval 93"/>
              <p:cNvSpPr>
                <a:spLocks noChangeArrowheads="1"/>
              </p:cNvSpPr>
              <p:nvPr/>
            </p:nvSpPr>
            <p:spPr bwMode="auto">
              <a:xfrm>
                <a:off x="1735" y="14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8" name="Oval 94"/>
              <p:cNvSpPr>
                <a:spLocks noChangeArrowheads="1"/>
              </p:cNvSpPr>
              <p:nvPr/>
            </p:nvSpPr>
            <p:spPr bwMode="auto">
              <a:xfrm>
                <a:off x="1735" y="14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9" name="Oval 95"/>
              <p:cNvSpPr>
                <a:spLocks noChangeArrowheads="1"/>
              </p:cNvSpPr>
              <p:nvPr/>
            </p:nvSpPr>
            <p:spPr bwMode="auto">
              <a:xfrm>
                <a:off x="1735" y="21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0" name="Oval 96"/>
              <p:cNvSpPr>
                <a:spLocks noChangeArrowheads="1"/>
              </p:cNvSpPr>
              <p:nvPr/>
            </p:nvSpPr>
            <p:spPr bwMode="auto">
              <a:xfrm>
                <a:off x="1735" y="21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1" name="Oval 97"/>
              <p:cNvSpPr>
                <a:spLocks noChangeArrowheads="1"/>
              </p:cNvSpPr>
              <p:nvPr/>
            </p:nvSpPr>
            <p:spPr bwMode="auto">
              <a:xfrm>
                <a:off x="1735" y="21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2" name="Oval 98"/>
              <p:cNvSpPr>
                <a:spLocks noChangeArrowheads="1"/>
              </p:cNvSpPr>
              <p:nvPr/>
            </p:nvSpPr>
            <p:spPr bwMode="auto">
              <a:xfrm>
                <a:off x="1743" y="14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3" name="Oval 99"/>
              <p:cNvSpPr>
                <a:spLocks noChangeArrowheads="1"/>
              </p:cNvSpPr>
              <p:nvPr/>
            </p:nvSpPr>
            <p:spPr bwMode="auto">
              <a:xfrm>
                <a:off x="1743" y="14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4" name="Oval 100"/>
              <p:cNvSpPr>
                <a:spLocks noChangeArrowheads="1"/>
              </p:cNvSpPr>
              <p:nvPr/>
            </p:nvSpPr>
            <p:spPr bwMode="auto">
              <a:xfrm>
                <a:off x="1743" y="21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5" name="Oval 101"/>
              <p:cNvSpPr>
                <a:spLocks noChangeArrowheads="1"/>
              </p:cNvSpPr>
              <p:nvPr/>
            </p:nvSpPr>
            <p:spPr bwMode="auto">
              <a:xfrm>
                <a:off x="1751" y="14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6" name="Oval 102"/>
              <p:cNvSpPr>
                <a:spLocks noChangeArrowheads="1"/>
              </p:cNvSpPr>
              <p:nvPr/>
            </p:nvSpPr>
            <p:spPr bwMode="auto">
              <a:xfrm>
                <a:off x="1751" y="14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7" name="Oval 103"/>
              <p:cNvSpPr>
                <a:spLocks noChangeArrowheads="1"/>
              </p:cNvSpPr>
              <p:nvPr/>
            </p:nvSpPr>
            <p:spPr bwMode="auto">
              <a:xfrm>
                <a:off x="1751" y="14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8" name="Oval 104"/>
              <p:cNvSpPr>
                <a:spLocks noChangeArrowheads="1"/>
              </p:cNvSpPr>
              <p:nvPr/>
            </p:nvSpPr>
            <p:spPr bwMode="auto">
              <a:xfrm>
                <a:off x="1751" y="21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9" name="Oval 105"/>
              <p:cNvSpPr>
                <a:spLocks noChangeArrowheads="1"/>
              </p:cNvSpPr>
              <p:nvPr/>
            </p:nvSpPr>
            <p:spPr bwMode="auto">
              <a:xfrm>
                <a:off x="1751" y="22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0" name="Oval 106"/>
              <p:cNvSpPr>
                <a:spLocks noChangeArrowheads="1"/>
              </p:cNvSpPr>
              <p:nvPr/>
            </p:nvSpPr>
            <p:spPr bwMode="auto">
              <a:xfrm>
                <a:off x="1751" y="22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1" name="Oval 107"/>
              <p:cNvSpPr>
                <a:spLocks noChangeArrowheads="1"/>
              </p:cNvSpPr>
              <p:nvPr/>
            </p:nvSpPr>
            <p:spPr bwMode="auto">
              <a:xfrm>
                <a:off x="1759" y="14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2" name="Oval 108"/>
              <p:cNvSpPr>
                <a:spLocks noChangeArrowheads="1"/>
              </p:cNvSpPr>
              <p:nvPr/>
            </p:nvSpPr>
            <p:spPr bwMode="auto">
              <a:xfrm>
                <a:off x="1759" y="14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3" name="Oval 109"/>
              <p:cNvSpPr>
                <a:spLocks noChangeArrowheads="1"/>
              </p:cNvSpPr>
              <p:nvPr/>
            </p:nvSpPr>
            <p:spPr bwMode="auto">
              <a:xfrm>
                <a:off x="1759" y="22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4" name="Oval 110"/>
              <p:cNvSpPr>
                <a:spLocks noChangeArrowheads="1"/>
              </p:cNvSpPr>
              <p:nvPr/>
            </p:nvSpPr>
            <p:spPr bwMode="auto">
              <a:xfrm>
                <a:off x="1759" y="22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5" name="Oval 111"/>
              <p:cNvSpPr>
                <a:spLocks noChangeArrowheads="1"/>
              </p:cNvSpPr>
              <p:nvPr/>
            </p:nvSpPr>
            <p:spPr bwMode="auto">
              <a:xfrm>
                <a:off x="1767" y="13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6" name="Oval 112"/>
              <p:cNvSpPr>
                <a:spLocks noChangeArrowheads="1"/>
              </p:cNvSpPr>
              <p:nvPr/>
            </p:nvSpPr>
            <p:spPr bwMode="auto">
              <a:xfrm>
                <a:off x="1767" y="22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7" name="Oval 113"/>
              <p:cNvSpPr>
                <a:spLocks noChangeArrowheads="1"/>
              </p:cNvSpPr>
              <p:nvPr/>
            </p:nvSpPr>
            <p:spPr bwMode="auto">
              <a:xfrm>
                <a:off x="1775" y="13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8" name="Oval 114"/>
              <p:cNvSpPr>
                <a:spLocks noChangeArrowheads="1"/>
              </p:cNvSpPr>
              <p:nvPr/>
            </p:nvSpPr>
            <p:spPr bwMode="auto">
              <a:xfrm>
                <a:off x="1775" y="13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9" name="Oval 115"/>
              <p:cNvSpPr>
                <a:spLocks noChangeArrowheads="1"/>
              </p:cNvSpPr>
              <p:nvPr/>
            </p:nvSpPr>
            <p:spPr bwMode="auto">
              <a:xfrm>
                <a:off x="1775" y="22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0" name="Oval 116"/>
              <p:cNvSpPr>
                <a:spLocks noChangeArrowheads="1"/>
              </p:cNvSpPr>
              <p:nvPr/>
            </p:nvSpPr>
            <p:spPr bwMode="auto">
              <a:xfrm>
                <a:off x="1775" y="22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1" name="Oval 117"/>
              <p:cNvSpPr>
                <a:spLocks noChangeArrowheads="1"/>
              </p:cNvSpPr>
              <p:nvPr/>
            </p:nvSpPr>
            <p:spPr bwMode="auto">
              <a:xfrm>
                <a:off x="1775" y="22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2" name="Oval 118"/>
              <p:cNvSpPr>
                <a:spLocks noChangeArrowheads="1"/>
              </p:cNvSpPr>
              <p:nvPr/>
            </p:nvSpPr>
            <p:spPr bwMode="auto">
              <a:xfrm>
                <a:off x="1783" y="13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3" name="Oval 119"/>
              <p:cNvSpPr>
                <a:spLocks noChangeArrowheads="1"/>
              </p:cNvSpPr>
              <p:nvPr/>
            </p:nvSpPr>
            <p:spPr bwMode="auto">
              <a:xfrm>
                <a:off x="1783" y="22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4" name="Oval 120"/>
              <p:cNvSpPr>
                <a:spLocks noChangeArrowheads="1"/>
              </p:cNvSpPr>
              <p:nvPr/>
            </p:nvSpPr>
            <p:spPr bwMode="auto">
              <a:xfrm>
                <a:off x="1791" y="1334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5" name="Oval 121"/>
              <p:cNvSpPr>
                <a:spLocks noChangeArrowheads="1"/>
              </p:cNvSpPr>
              <p:nvPr/>
            </p:nvSpPr>
            <p:spPr bwMode="auto">
              <a:xfrm>
                <a:off x="1791" y="1342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6" name="Oval 122"/>
              <p:cNvSpPr>
                <a:spLocks noChangeArrowheads="1"/>
              </p:cNvSpPr>
              <p:nvPr/>
            </p:nvSpPr>
            <p:spPr bwMode="auto">
              <a:xfrm>
                <a:off x="1791" y="1350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7" name="Oval 123"/>
              <p:cNvSpPr>
                <a:spLocks noChangeArrowheads="1"/>
              </p:cNvSpPr>
              <p:nvPr/>
            </p:nvSpPr>
            <p:spPr bwMode="auto">
              <a:xfrm>
                <a:off x="1791" y="1358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8" name="Oval 124"/>
              <p:cNvSpPr>
                <a:spLocks noChangeArrowheads="1"/>
              </p:cNvSpPr>
              <p:nvPr/>
            </p:nvSpPr>
            <p:spPr bwMode="auto">
              <a:xfrm>
                <a:off x="1791" y="1366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9" name="Oval 125"/>
              <p:cNvSpPr>
                <a:spLocks noChangeArrowheads="1"/>
              </p:cNvSpPr>
              <p:nvPr/>
            </p:nvSpPr>
            <p:spPr bwMode="auto">
              <a:xfrm>
                <a:off x="1791" y="22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0" name="Oval 126"/>
              <p:cNvSpPr>
                <a:spLocks noChangeArrowheads="1"/>
              </p:cNvSpPr>
              <p:nvPr/>
            </p:nvSpPr>
            <p:spPr bwMode="auto">
              <a:xfrm>
                <a:off x="1791" y="22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1" name="Oval 127"/>
              <p:cNvSpPr>
                <a:spLocks noChangeArrowheads="1"/>
              </p:cNvSpPr>
              <p:nvPr/>
            </p:nvSpPr>
            <p:spPr bwMode="auto">
              <a:xfrm>
                <a:off x="1799" y="1334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2" name="Oval 128"/>
              <p:cNvSpPr>
                <a:spLocks noChangeArrowheads="1"/>
              </p:cNvSpPr>
              <p:nvPr/>
            </p:nvSpPr>
            <p:spPr bwMode="auto">
              <a:xfrm>
                <a:off x="1799" y="22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3" name="Oval 129"/>
              <p:cNvSpPr>
                <a:spLocks noChangeArrowheads="1"/>
              </p:cNvSpPr>
              <p:nvPr/>
            </p:nvSpPr>
            <p:spPr bwMode="auto">
              <a:xfrm>
                <a:off x="1799" y="23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4" name="Oval 130"/>
              <p:cNvSpPr>
                <a:spLocks noChangeArrowheads="1"/>
              </p:cNvSpPr>
              <p:nvPr/>
            </p:nvSpPr>
            <p:spPr bwMode="auto">
              <a:xfrm>
                <a:off x="1807" y="13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5" name="Oval 131"/>
              <p:cNvSpPr>
                <a:spLocks noChangeArrowheads="1"/>
              </p:cNvSpPr>
              <p:nvPr/>
            </p:nvSpPr>
            <p:spPr bwMode="auto">
              <a:xfrm>
                <a:off x="1807" y="23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6" name="Oval 132"/>
              <p:cNvSpPr>
                <a:spLocks noChangeArrowheads="1"/>
              </p:cNvSpPr>
              <p:nvPr/>
            </p:nvSpPr>
            <p:spPr bwMode="auto">
              <a:xfrm>
                <a:off x="1807" y="23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7" name="Oval 133"/>
              <p:cNvSpPr>
                <a:spLocks noChangeArrowheads="1"/>
              </p:cNvSpPr>
              <p:nvPr/>
            </p:nvSpPr>
            <p:spPr bwMode="auto">
              <a:xfrm>
                <a:off x="1815" y="13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8" name="Oval 134"/>
              <p:cNvSpPr>
                <a:spLocks noChangeArrowheads="1"/>
              </p:cNvSpPr>
              <p:nvPr/>
            </p:nvSpPr>
            <p:spPr bwMode="auto">
              <a:xfrm>
                <a:off x="1815" y="23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9" name="Oval 135"/>
              <p:cNvSpPr>
                <a:spLocks noChangeArrowheads="1"/>
              </p:cNvSpPr>
              <p:nvPr/>
            </p:nvSpPr>
            <p:spPr bwMode="auto">
              <a:xfrm>
                <a:off x="1815" y="23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0" name="Oval 136"/>
              <p:cNvSpPr>
                <a:spLocks noChangeArrowheads="1"/>
              </p:cNvSpPr>
              <p:nvPr/>
            </p:nvSpPr>
            <p:spPr bwMode="auto">
              <a:xfrm>
                <a:off x="1823" y="13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1" name="Oval 137"/>
              <p:cNvSpPr>
                <a:spLocks noChangeArrowheads="1"/>
              </p:cNvSpPr>
              <p:nvPr/>
            </p:nvSpPr>
            <p:spPr bwMode="auto">
              <a:xfrm>
                <a:off x="1823" y="23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2" name="Oval 138"/>
              <p:cNvSpPr>
                <a:spLocks noChangeArrowheads="1"/>
              </p:cNvSpPr>
              <p:nvPr/>
            </p:nvSpPr>
            <p:spPr bwMode="auto">
              <a:xfrm>
                <a:off x="1831" y="12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3" name="Oval 139"/>
              <p:cNvSpPr>
                <a:spLocks noChangeArrowheads="1"/>
              </p:cNvSpPr>
              <p:nvPr/>
            </p:nvSpPr>
            <p:spPr bwMode="auto">
              <a:xfrm>
                <a:off x="1831" y="13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4" name="Oval 140"/>
              <p:cNvSpPr>
                <a:spLocks noChangeArrowheads="1"/>
              </p:cNvSpPr>
              <p:nvPr/>
            </p:nvSpPr>
            <p:spPr bwMode="auto">
              <a:xfrm>
                <a:off x="1831" y="23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5" name="Oval 141"/>
              <p:cNvSpPr>
                <a:spLocks noChangeArrowheads="1"/>
              </p:cNvSpPr>
              <p:nvPr/>
            </p:nvSpPr>
            <p:spPr bwMode="auto">
              <a:xfrm>
                <a:off x="1831" y="23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6" name="Oval 142"/>
              <p:cNvSpPr>
                <a:spLocks noChangeArrowheads="1"/>
              </p:cNvSpPr>
              <p:nvPr/>
            </p:nvSpPr>
            <p:spPr bwMode="auto">
              <a:xfrm>
                <a:off x="1831" y="23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7" name="Oval 143"/>
              <p:cNvSpPr>
                <a:spLocks noChangeArrowheads="1"/>
              </p:cNvSpPr>
              <p:nvPr/>
            </p:nvSpPr>
            <p:spPr bwMode="auto">
              <a:xfrm>
                <a:off x="1839" y="12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8" name="Oval 144"/>
              <p:cNvSpPr>
                <a:spLocks noChangeArrowheads="1"/>
              </p:cNvSpPr>
              <p:nvPr/>
            </p:nvSpPr>
            <p:spPr bwMode="auto">
              <a:xfrm>
                <a:off x="1839" y="12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9" name="Oval 145"/>
              <p:cNvSpPr>
                <a:spLocks noChangeArrowheads="1"/>
              </p:cNvSpPr>
              <p:nvPr/>
            </p:nvSpPr>
            <p:spPr bwMode="auto">
              <a:xfrm>
                <a:off x="1839" y="23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0" name="Oval 146"/>
              <p:cNvSpPr>
                <a:spLocks noChangeArrowheads="1"/>
              </p:cNvSpPr>
              <p:nvPr/>
            </p:nvSpPr>
            <p:spPr bwMode="auto">
              <a:xfrm>
                <a:off x="1847" y="12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1" name="Oval 147"/>
              <p:cNvSpPr>
                <a:spLocks noChangeArrowheads="1"/>
              </p:cNvSpPr>
              <p:nvPr/>
            </p:nvSpPr>
            <p:spPr bwMode="auto">
              <a:xfrm>
                <a:off x="1847" y="23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2" name="Oval 148"/>
              <p:cNvSpPr>
                <a:spLocks noChangeArrowheads="1"/>
              </p:cNvSpPr>
              <p:nvPr/>
            </p:nvSpPr>
            <p:spPr bwMode="auto">
              <a:xfrm>
                <a:off x="1847" y="23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3" name="Oval 149"/>
              <p:cNvSpPr>
                <a:spLocks noChangeArrowheads="1"/>
              </p:cNvSpPr>
              <p:nvPr/>
            </p:nvSpPr>
            <p:spPr bwMode="auto">
              <a:xfrm>
                <a:off x="1855" y="12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4" name="Oval 150"/>
              <p:cNvSpPr>
                <a:spLocks noChangeArrowheads="1"/>
              </p:cNvSpPr>
              <p:nvPr/>
            </p:nvSpPr>
            <p:spPr bwMode="auto">
              <a:xfrm>
                <a:off x="1855" y="23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5" name="Oval 151"/>
              <p:cNvSpPr>
                <a:spLocks noChangeArrowheads="1"/>
              </p:cNvSpPr>
              <p:nvPr/>
            </p:nvSpPr>
            <p:spPr bwMode="auto">
              <a:xfrm>
                <a:off x="1863" y="12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6" name="Oval 152"/>
              <p:cNvSpPr>
                <a:spLocks noChangeArrowheads="1"/>
              </p:cNvSpPr>
              <p:nvPr/>
            </p:nvSpPr>
            <p:spPr bwMode="auto">
              <a:xfrm>
                <a:off x="1863" y="12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7" name="Oval 153"/>
              <p:cNvSpPr>
                <a:spLocks noChangeArrowheads="1"/>
              </p:cNvSpPr>
              <p:nvPr/>
            </p:nvSpPr>
            <p:spPr bwMode="auto">
              <a:xfrm>
                <a:off x="1863" y="23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8" name="Oval 154"/>
              <p:cNvSpPr>
                <a:spLocks noChangeArrowheads="1"/>
              </p:cNvSpPr>
              <p:nvPr/>
            </p:nvSpPr>
            <p:spPr bwMode="auto">
              <a:xfrm>
                <a:off x="1871" y="12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9" name="Oval 155"/>
              <p:cNvSpPr>
                <a:spLocks noChangeArrowheads="1"/>
              </p:cNvSpPr>
              <p:nvPr/>
            </p:nvSpPr>
            <p:spPr bwMode="auto">
              <a:xfrm>
                <a:off x="1871" y="24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0" name="Oval 156"/>
              <p:cNvSpPr>
                <a:spLocks noChangeArrowheads="1"/>
              </p:cNvSpPr>
              <p:nvPr/>
            </p:nvSpPr>
            <p:spPr bwMode="auto">
              <a:xfrm>
                <a:off x="1871" y="24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1" name="Oval 157"/>
              <p:cNvSpPr>
                <a:spLocks noChangeArrowheads="1"/>
              </p:cNvSpPr>
              <p:nvPr/>
            </p:nvSpPr>
            <p:spPr bwMode="auto">
              <a:xfrm>
                <a:off x="1871" y="24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2" name="Oval 158"/>
              <p:cNvSpPr>
                <a:spLocks noChangeArrowheads="1"/>
              </p:cNvSpPr>
              <p:nvPr/>
            </p:nvSpPr>
            <p:spPr bwMode="auto">
              <a:xfrm>
                <a:off x="1879" y="12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3" name="Oval 159"/>
              <p:cNvSpPr>
                <a:spLocks noChangeArrowheads="1"/>
              </p:cNvSpPr>
              <p:nvPr/>
            </p:nvSpPr>
            <p:spPr bwMode="auto">
              <a:xfrm>
                <a:off x="1879" y="24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4" name="Oval 160"/>
              <p:cNvSpPr>
                <a:spLocks noChangeArrowheads="1"/>
              </p:cNvSpPr>
              <p:nvPr/>
            </p:nvSpPr>
            <p:spPr bwMode="auto">
              <a:xfrm>
                <a:off x="1879" y="24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5" name="Oval 161"/>
              <p:cNvSpPr>
                <a:spLocks noChangeArrowheads="1"/>
              </p:cNvSpPr>
              <p:nvPr/>
            </p:nvSpPr>
            <p:spPr bwMode="auto">
              <a:xfrm>
                <a:off x="1879" y="24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6" name="Oval 162"/>
              <p:cNvSpPr>
                <a:spLocks noChangeArrowheads="1"/>
              </p:cNvSpPr>
              <p:nvPr/>
            </p:nvSpPr>
            <p:spPr bwMode="auto">
              <a:xfrm>
                <a:off x="1887" y="12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7" name="Oval 163"/>
              <p:cNvSpPr>
                <a:spLocks noChangeArrowheads="1"/>
              </p:cNvSpPr>
              <p:nvPr/>
            </p:nvSpPr>
            <p:spPr bwMode="auto">
              <a:xfrm>
                <a:off x="1887" y="24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8" name="Oval 164"/>
              <p:cNvSpPr>
                <a:spLocks noChangeArrowheads="1"/>
              </p:cNvSpPr>
              <p:nvPr/>
            </p:nvSpPr>
            <p:spPr bwMode="auto">
              <a:xfrm>
                <a:off x="1895" y="12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9" name="Oval 165"/>
              <p:cNvSpPr>
                <a:spLocks noChangeArrowheads="1"/>
              </p:cNvSpPr>
              <p:nvPr/>
            </p:nvSpPr>
            <p:spPr bwMode="auto">
              <a:xfrm>
                <a:off x="1895" y="24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0" name="Oval 166"/>
              <p:cNvSpPr>
                <a:spLocks noChangeArrowheads="1"/>
              </p:cNvSpPr>
              <p:nvPr/>
            </p:nvSpPr>
            <p:spPr bwMode="auto">
              <a:xfrm>
                <a:off x="1895" y="24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1" name="Oval 167"/>
              <p:cNvSpPr>
                <a:spLocks noChangeArrowheads="1"/>
              </p:cNvSpPr>
              <p:nvPr/>
            </p:nvSpPr>
            <p:spPr bwMode="auto">
              <a:xfrm>
                <a:off x="1903" y="12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2" name="Oval 168"/>
              <p:cNvSpPr>
                <a:spLocks noChangeArrowheads="1"/>
              </p:cNvSpPr>
              <p:nvPr/>
            </p:nvSpPr>
            <p:spPr bwMode="auto">
              <a:xfrm>
                <a:off x="1903" y="24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3" name="Oval 169"/>
              <p:cNvSpPr>
                <a:spLocks noChangeArrowheads="1"/>
              </p:cNvSpPr>
              <p:nvPr/>
            </p:nvSpPr>
            <p:spPr bwMode="auto">
              <a:xfrm>
                <a:off x="1911" y="12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4" name="Oval 170"/>
              <p:cNvSpPr>
                <a:spLocks noChangeArrowheads="1"/>
              </p:cNvSpPr>
              <p:nvPr/>
            </p:nvSpPr>
            <p:spPr bwMode="auto">
              <a:xfrm>
                <a:off x="1911" y="2485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5" name="Oval 171"/>
              <p:cNvSpPr>
                <a:spLocks noChangeArrowheads="1"/>
              </p:cNvSpPr>
              <p:nvPr/>
            </p:nvSpPr>
            <p:spPr bwMode="auto">
              <a:xfrm>
                <a:off x="1919" y="11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6" name="Oval 172"/>
              <p:cNvSpPr>
                <a:spLocks noChangeArrowheads="1"/>
              </p:cNvSpPr>
              <p:nvPr/>
            </p:nvSpPr>
            <p:spPr bwMode="auto">
              <a:xfrm>
                <a:off x="1919" y="2493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7" name="Oval 173"/>
              <p:cNvSpPr>
                <a:spLocks noChangeArrowheads="1"/>
              </p:cNvSpPr>
              <p:nvPr/>
            </p:nvSpPr>
            <p:spPr bwMode="auto">
              <a:xfrm>
                <a:off x="1919" y="2501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8" name="Oval 174"/>
              <p:cNvSpPr>
                <a:spLocks noChangeArrowheads="1"/>
              </p:cNvSpPr>
              <p:nvPr/>
            </p:nvSpPr>
            <p:spPr bwMode="auto">
              <a:xfrm>
                <a:off x="1919" y="2509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9" name="Oval 175"/>
              <p:cNvSpPr>
                <a:spLocks noChangeArrowheads="1"/>
              </p:cNvSpPr>
              <p:nvPr/>
            </p:nvSpPr>
            <p:spPr bwMode="auto">
              <a:xfrm>
                <a:off x="1927" y="11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0" name="Oval 176"/>
              <p:cNvSpPr>
                <a:spLocks noChangeArrowheads="1"/>
              </p:cNvSpPr>
              <p:nvPr/>
            </p:nvSpPr>
            <p:spPr bwMode="auto">
              <a:xfrm>
                <a:off x="1927" y="2517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1" name="Oval 177"/>
              <p:cNvSpPr>
                <a:spLocks noChangeArrowheads="1"/>
              </p:cNvSpPr>
              <p:nvPr/>
            </p:nvSpPr>
            <p:spPr bwMode="auto">
              <a:xfrm>
                <a:off x="1935" y="11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2" name="Oval 178"/>
              <p:cNvSpPr>
                <a:spLocks noChangeArrowheads="1"/>
              </p:cNvSpPr>
              <p:nvPr/>
            </p:nvSpPr>
            <p:spPr bwMode="auto">
              <a:xfrm>
                <a:off x="1935" y="25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3" name="Oval 179"/>
              <p:cNvSpPr>
                <a:spLocks noChangeArrowheads="1"/>
              </p:cNvSpPr>
              <p:nvPr/>
            </p:nvSpPr>
            <p:spPr bwMode="auto">
              <a:xfrm>
                <a:off x="1935" y="11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4" name="Oval 180"/>
              <p:cNvSpPr>
                <a:spLocks noChangeArrowheads="1"/>
              </p:cNvSpPr>
              <p:nvPr/>
            </p:nvSpPr>
            <p:spPr bwMode="auto">
              <a:xfrm>
                <a:off x="1935" y="25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5" name="Oval 181"/>
              <p:cNvSpPr>
                <a:spLocks noChangeArrowheads="1"/>
              </p:cNvSpPr>
              <p:nvPr/>
            </p:nvSpPr>
            <p:spPr bwMode="auto">
              <a:xfrm>
                <a:off x="1943" y="11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6" name="Oval 182"/>
              <p:cNvSpPr>
                <a:spLocks noChangeArrowheads="1"/>
              </p:cNvSpPr>
              <p:nvPr/>
            </p:nvSpPr>
            <p:spPr bwMode="auto">
              <a:xfrm>
                <a:off x="1943" y="25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7" name="Oval 183"/>
              <p:cNvSpPr>
                <a:spLocks noChangeArrowheads="1"/>
              </p:cNvSpPr>
              <p:nvPr/>
            </p:nvSpPr>
            <p:spPr bwMode="auto">
              <a:xfrm>
                <a:off x="1951" y="11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8" name="Oval 184"/>
              <p:cNvSpPr>
                <a:spLocks noChangeArrowheads="1"/>
              </p:cNvSpPr>
              <p:nvPr/>
            </p:nvSpPr>
            <p:spPr bwMode="auto">
              <a:xfrm>
                <a:off x="1951" y="25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9" name="Oval 185"/>
              <p:cNvSpPr>
                <a:spLocks noChangeArrowheads="1"/>
              </p:cNvSpPr>
              <p:nvPr/>
            </p:nvSpPr>
            <p:spPr bwMode="auto">
              <a:xfrm>
                <a:off x="1959" y="11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0" name="Oval 186"/>
              <p:cNvSpPr>
                <a:spLocks noChangeArrowheads="1"/>
              </p:cNvSpPr>
              <p:nvPr/>
            </p:nvSpPr>
            <p:spPr bwMode="auto">
              <a:xfrm>
                <a:off x="1959" y="25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1" name="Oval 187"/>
              <p:cNvSpPr>
                <a:spLocks noChangeArrowheads="1"/>
              </p:cNvSpPr>
              <p:nvPr/>
            </p:nvSpPr>
            <p:spPr bwMode="auto">
              <a:xfrm>
                <a:off x="1967" y="11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2" name="Oval 188"/>
              <p:cNvSpPr>
                <a:spLocks noChangeArrowheads="1"/>
              </p:cNvSpPr>
              <p:nvPr/>
            </p:nvSpPr>
            <p:spPr bwMode="auto">
              <a:xfrm>
                <a:off x="1967" y="25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3" name="Oval 189"/>
              <p:cNvSpPr>
                <a:spLocks noChangeArrowheads="1"/>
              </p:cNvSpPr>
              <p:nvPr/>
            </p:nvSpPr>
            <p:spPr bwMode="auto">
              <a:xfrm>
                <a:off x="1967" y="25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4" name="Oval 190"/>
              <p:cNvSpPr>
                <a:spLocks noChangeArrowheads="1"/>
              </p:cNvSpPr>
              <p:nvPr/>
            </p:nvSpPr>
            <p:spPr bwMode="auto">
              <a:xfrm>
                <a:off x="1967" y="25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5" name="Oval 191"/>
              <p:cNvSpPr>
                <a:spLocks noChangeArrowheads="1"/>
              </p:cNvSpPr>
              <p:nvPr/>
            </p:nvSpPr>
            <p:spPr bwMode="auto">
              <a:xfrm>
                <a:off x="1975" y="11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6" name="Oval 192"/>
              <p:cNvSpPr>
                <a:spLocks noChangeArrowheads="1"/>
              </p:cNvSpPr>
              <p:nvPr/>
            </p:nvSpPr>
            <p:spPr bwMode="auto">
              <a:xfrm>
                <a:off x="1975" y="25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7" name="Oval 193"/>
              <p:cNvSpPr>
                <a:spLocks noChangeArrowheads="1"/>
              </p:cNvSpPr>
              <p:nvPr/>
            </p:nvSpPr>
            <p:spPr bwMode="auto">
              <a:xfrm>
                <a:off x="1983" y="11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8" name="Oval 194"/>
              <p:cNvSpPr>
                <a:spLocks noChangeArrowheads="1"/>
              </p:cNvSpPr>
              <p:nvPr/>
            </p:nvSpPr>
            <p:spPr bwMode="auto">
              <a:xfrm>
                <a:off x="1983" y="25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9" name="Oval 195"/>
              <p:cNvSpPr>
                <a:spLocks noChangeArrowheads="1"/>
              </p:cNvSpPr>
              <p:nvPr/>
            </p:nvSpPr>
            <p:spPr bwMode="auto">
              <a:xfrm>
                <a:off x="1983" y="25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0" name="Oval 196"/>
              <p:cNvSpPr>
                <a:spLocks noChangeArrowheads="1"/>
              </p:cNvSpPr>
              <p:nvPr/>
            </p:nvSpPr>
            <p:spPr bwMode="auto">
              <a:xfrm>
                <a:off x="1991" y="11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1" name="Oval 197"/>
              <p:cNvSpPr>
                <a:spLocks noChangeArrowheads="1"/>
              </p:cNvSpPr>
              <p:nvPr/>
            </p:nvSpPr>
            <p:spPr bwMode="auto">
              <a:xfrm>
                <a:off x="1991" y="26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2" name="Oval 198"/>
              <p:cNvSpPr>
                <a:spLocks noChangeArrowheads="1"/>
              </p:cNvSpPr>
              <p:nvPr/>
            </p:nvSpPr>
            <p:spPr bwMode="auto">
              <a:xfrm>
                <a:off x="1991" y="26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3" name="Oval 199"/>
              <p:cNvSpPr>
                <a:spLocks noChangeArrowheads="1"/>
              </p:cNvSpPr>
              <p:nvPr/>
            </p:nvSpPr>
            <p:spPr bwMode="auto">
              <a:xfrm>
                <a:off x="1999" y="11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4" name="Oval 200"/>
              <p:cNvSpPr>
                <a:spLocks noChangeArrowheads="1"/>
              </p:cNvSpPr>
              <p:nvPr/>
            </p:nvSpPr>
            <p:spPr bwMode="auto">
              <a:xfrm>
                <a:off x="1999" y="26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5" name="Oval 201"/>
              <p:cNvSpPr>
                <a:spLocks noChangeArrowheads="1"/>
              </p:cNvSpPr>
              <p:nvPr/>
            </p:nvSpPr>
            <p:spPr bwMode="auto">
              <a:xfrm>
                <a:off x="1999" y="26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6" name="Oval 202"/>
              <p:cNvSpPr>
                <a:spLocks noChangeArrowheads="1"/>
              </p:cNvSpPr>
              <p:nvPr/>
            </p:nvSpPr>
            <p:spPr bwMode="auto">
              <a:xfrm>
                <a:off x="1999" y="26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7" name="Oval 203"/>
              <p:cNvSpPr>
                <a:spLocks noChangeArrowheads="1"/>
              </p:cNvSpPr>
              <p:nvPr/>
            </p:nvSpPr>
            <p:spPr bwMode="auto">
              <a:xfrm>
                <a:off x="2007" y="11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8" name="Oval 204"/>
              <p:cNvSpPr>
                <a:spLocks noChangeArrowheads="1"/>
              </p:cNvSpPr>
              <p:nvPr/>
            </p:nvSpPr>
            <p:spPr bwMode="auto">
              <a:xfrm>
                <a:off x="2007" y="26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9" name="Oval 205"/>
              <p:cNvSpPr>
                <a:spLocks noChangeArrowheads="1"/>
              </p:cNvSpPr>
              <p:nvPr/>
            </p:nvSpPr>
            <p:spPr bwMode="auto">
              <a:xfrm>
                <a:off x="2015" y="11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206"/>
            <p:cNvGrpSpPr>
              <a:grpSpLocks/>
            </p:cNvGrpSpPr>
            <p:nvPr/>
          </p:nvGrpSpPr>
          <p:grpSpPr bwMode="auto">
            <a:xfrm>
              <a:off x="2015" y="758"/>
              <a:ext cx="793" cy="2286"/>
              <a:chOff x="2015" y="758"/>
              <a:chExt cx="793" cy="2286"/>
            </a:xfrm>
          </p:grpSpPr>
          <p:sp>
            <p:nvSpPr>
              <p:cNvPr id="21711" name="Oval 207"/>
              <p:cNvSpPr>
                <a:spLocks noChangeArrowheads="1"/>
              </p:cNvSpPr>
              <p:nvPr/>
            </p:nvSpPr>
            <p:spPr bwMode="auto">
              <a:xfrm>
                <a:off x="2015" y="26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2" name="Oval 208"/>
              <p:cNvSpPr>
                <a:spLocks noChangeArrowheads="1"/>
              </p:cNvSpPr>
              <p:nvPr/>
            </p:nvSpPr>
            <p:spPr bwMode="auto">
              <a:xfrm>
                <a:off x="2023" y="11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3" name="Oval 209"/>
              <p:cNvSpPr>
                <a:spLocks noChangeArrowheads="1"/>
              </p:cNvSpPr>
              <p:nvPr/>
            </p:nvSpPr>
            <p:spPr bwMode="auto">
              <a:xfrm>
                <a:off x="2023" y="266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4" name="Oval 210"/>
              <p:cNvSpPr>
                <a:spLocks noChangeArrowheads="1"/>
              </p:cNvSpPr>
              <p:nvPr/>
            </p:nvSpPr>
            <p:spPr bwMode="auto">
              <a:xfrm>
                <a:off x="2023" y="26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5" name="Oval 211"/>
              <p:cNvSpPr>
                <a:spLocks noChangeArrowheads="1"/>
              </p:cNvSpPr>
              <p:nvPr/>
            </p:nvSpPr>
            <p:spPr bwMode="auto">
              <a:xfrm>
                <a:off x="2031" y="11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6" name="Oval 212"/>
              <p:cNvSpPr>
                <a:spLocks noChangeArrowheads="1"/>
              </p:cNvSpPr>
              <p:nvPr/>
            </p:nvSpPr>
            <p:spPr bwMode="auto">
              <a:xfrm>
                <a:off x="2031" y="267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7" name="Oval 213"/>
              <p:cNvSpPr>
                <a:spLocks noChangeArrowheads="1"/>
              </p:cNvSpPr>
              <p:nvPr/>
            </p:nvSpPr>
            <p:spPr bwMode="auto">
              <a:xfrm>
                <a:off x="2039" y="11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8" name="Oval 214"/>
              <p:cNvSpPr>
                <a:spLocks noChangeArrowheads="1"/>
              </p:cNvSpPr>
              <p:nvPr/>
            </p:nvSpPr>
            <p:spPr bwMode="auto">
              <a:xfrm>
                <a:off x="2039" y="268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9" name="Oval 215"/>
              <p:cNvSpPr>
                <a:spLocks noChangeArrowheads="1"/>
              </p:cNvSpPr>
              <p:nvPr/>
            </p:nvSpPr>
            <p:spPr bwMode="auto">
              <a:xfrm>
                <a:off x="2047" y="10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0" name="Oval 216"/>
              <p:cNvSpPr>
                <a:spLocks noChangeArrowheads="1"/>
              </p:cNvSpPr>
              <p:nvPr/>
            </p:nvSpPr>
            <p:spPr bwMode="auto">
              <a:xfrm>
                <a:off x="2047" y="269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1" name="Oval 217"/>
              <p:cNvSpPr>
                <a:spLocks noChangeArrowheads="1"/>
              </p:cNvSpPr>
              <p:nvPr/>
            </p:nvSpPr>
            <p:spPr bwMode="auto">
              <a:xfrm>
                <a:off x="2055" y="10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2" name="Oval 218"/>
              <p:cNvSpPr>
                <a:spLocks noChangeArrowheads="1"/>
              </p:cNvSpPr>
              <p:nvPr/>
            </p:nvSpPr>
            <p:spPr bwMode="auto">
              <a:xfrm>
                <a:off x="2055" y="270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3" name="Oval 219"/>
              <p:cNvSpPr>
                <a:spLocks noChangeArrowheads="1"/>
              </p:cNvSpPr>
              <p:nvPr/>
            </p:nvSpPr>
            <p:spPr bwMode="auto">
              <a:xfrm>
                <a:off x="2063" y="10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4" name="Oval 220"/>
              <p:cNvSpPr>
                <a:spLocks noChangeArrowheads="1"/>
              </p:cNvSpPr>
              <p:nvPr/>
            </p:nvSpPr>
            <p:spPr bwMode="auto">
              <a:xfrm>
                <a:off x="2063" y="27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5" name="Oval 221"/>
              <p:cNvSpPr>
                <a:spLocks noChangeArrowheads="1"/>
              </p:cNvSpPr>
              <p:nvPr/>
            </p:nvSpPr>
            <p:spPr bwMode="auto">
              <a:xfrm>
                <a:off x="2071" y="10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6" name="Oval 222"/>
              <p:cNvSpPr>
                <a:spLocks noChangeArrowheads="1"/>
              </p:cNvSpPr>
              <p:nvPr/>
            </p:nvSpPr>
            <p:spPr bwMode="auto">
              <a:xfrm>
                <a:off x="2071" y="27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7" name="Oval 223"/>
              <p:cNvSpPr>
                <a:spLocks noChangeArrowheads="1"/>
              </p:cNvSpPr>
              <p:nvPr/>
            </p:nvSpPr>
            <p:spPr bwMode="auto">
              <a:xfrm>
                <a:off x="2079" y="10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8" name="Oval 224"/>
              <p:cNvSpPr>
                <a:spLocks noChangeArrowheads="1"/>
              </p:cNvSpPr>
              <p:nvPr/>
            </p:nvSpPr>
            <p:spPr bwMode="auto">
              <a:xfrm>
                <a:off x="2079" y="27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9" name="Oval 225"/>
              <p:cNvSpPr>
                <a:spLocks noChangeArrowheads="1"/>
              </p:cNvSpPr>
              <p:nvPr/>
            </p:nvSpPr>
            <p:spPr bwMode="auto">
              <a:xfrm>
                <a:off x="2087" y="10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0" name="Oval 226"/>
              <p:cNvSpPr>
                <a:spLocks noChangeArrowheads="1"/>
              </p:cNvSpPr>
              <p:nvPr/>
            </p:nvSpPr>
            <p:spPr bwMode="auto">
              <a:xfrm>
                <a:off x="2087" y="27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1" name="Oval 227"/>
              <p:cNvSpPr>
                <a:spLocks noChangeArrowheads="1"/>
              </p:cNvSpPr>
              <p:nvPr/>
            </p:nvSpPr>
            <p:spPr bwMode="auto">
              <a:xfrm>
                <a:off x="2095" y="10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2" name="Oval 228"/>
              <p:cNvSpPr>
                <a:spLocks noChangeArrowheads="1"/>
              </p:cNvSpPr>
              <p:nvPr/>
            </p:nvSpPr>
            <p:spPr bwMode="auto">
              <a:xfrm>
                <a:off x="2095" y="27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3" name="Oval 229"/>
              <p:cNvSpPr>
                <a:spLocks noChangeArrowheads="1"/>
              </p:cNvSpPr>
              <p:nvPr/>
            </p:nvSpPr>
            <p:spPr bwMode="auto">
              <a:xfrm>
                <a:off x="2103" y="10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4" name="Oval 230"/>
              <p:cNvSpPr>
                <a:spLocks noChangeArrowheads="1"/>
              </p:cNvSpPr>
              <p:nvPr/>
            </p:nvSpPr>
            <p:spPr bwMode="auto">
              <a:xfrm>
                <a:off x="2103" y="27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5" name="Oval 231"/>
              <p:cNvSpPr>
                <a:spLocks noChangeArrowheads="1"/>
              </p:cNvSpPr>
              <p:nvPr/>
            </p:nvSpPr>
            <p:spPr bwMode="auto">
              <a:xfrm>
                <a:off x="2111" y="10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6" name="Oval 232"/>
              <p:cNvSpPr>
                <a:spLocks noChangeArrowheads="1"/>
              </p:cNvSpPr>
              <p:nvPr/>
            </p:nvSpPr>
            <p:spPr bwMode="auto">
              <a:xfrm>
                <a:off x="2111" y="27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7" name="Oval 233"/>
              <p:cNvSpPr>
                <a:spLocks noChangeArrowheads="1"/>
              </p:cNvSpPr>
              <p:nvPr/>
            </p:nvSpPr>
            <p:spPr bwMode="auto">
              <a:xfrm>
                <a:off x="2119" y="10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8" name="Oval 234"/>
              <p:cNvSpPr>
                <a:spLocks noChangeArrowheads="1"/>
              </p:cNvSpPr>
              <p:nvPr/>
            </p:nvSpPr>
            <p:spPr bwMode="auto">
              <a:xfrm>
                <a:off x="2119" y="27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9" name="Oval 235"/>
              <p:cNvSpPr>
                <a:spLocks noChangeArrowheads="1"/>
              </p:cNvSpPr>
              <p:nvPr/>
            </p:nvSpPr>
            <p:spPr bwMode="auto">
              <a:xfrm>
                <a:off x="2119" y="27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0" name="Oval 236"/>
              <p:cNvSpPr>
                <a:spLocks noChangeArrowheads="1"/>
              </p:cNvSpPr>
              <p:nvPr/>
            </p:nvSpPr>
            <p:spPr bwMode="auto">
              <a:xfrm>
                <a:off x="2119" y="27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1" name="Oval 237"/>
              <p:cNvSpPr>
                <a:spLocks noChangeArrowheads="1"/>
              </p:cNvSpPr>
              <p:nvPr/>
            </p:nvSpPr>
            <p:spPr bwMode="auto">
              <a:xfrm>
                <a:off x="2119" y="27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2" name="Oval 238"/>
              <p:cNvSpPr>
                <a:spLocks noChangeArrowheads="1"/>
              </p:cNvSpPr>
              <p:nvPr/>
            </p:nvSpPr>
            <p:spPr bwMode="auto">
              <a:xfrm>
                <a:off x="2119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3" name="Oval 239"/>
              <p:cNvSpPr>
                <a:spLocks noChangeArrowheads="1"/>
              </p:cNvSpPr>
              <p:nvPr/>
            </p:nvSpPr>
            <p:spPr bwMode="auto">
              <a:xfrm>
                <a:off x="2127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4" name="Oval 240"/>
              <p:cNvSpPr>
                <a:spLocks noChangeArrowheads="1"/>
              </p:cNvSpPr>
              <p:nvPr/>
            </p:nvSpPr>
            <p:spPr bwMode="auto">
              <a:xfrm>
                <a:off x="2127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5" name="Oval 241"/>
              <p:cNvSpPr>
                <a:spLocks noChangeArrowheads="1"/>
              </p:cNvSpPr>
              <p:nvPr/>
            </p:nvSpPr>
            <p:spPr bwMode="auto">
              <a:xfrm>
                <a:off x="2135" y="10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6" name="Oval 242"/>
              <p:cNvSpPr>
                <a:spLocks noChangeArrowheads="1"/>
              </p:cNvSpPr>
              <p:nvPr/>
            </p:nvSpPr>
            <p:spPr bwMode="auto">
              <a:xfrm>
                <a:off x="2135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7" name="Oval 243"/>
              <p:cNvSpPr>
                <a:spLocks noChangeArrowheads="1"/>
              </p:cNvSpPr>
              <p:nvPr/>
            </p:nvSpPr>
            <p:spPr bwMode="auto">
              <a:xfrm>
                <a:off x="2143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8" name="Oval 244"/>
              <p:cNvSpPr>
                <a:spLocks noChangeArrowheads="1"/>
              </p:cNvSpPr>
              <p:nvPr/>
            </p:nvSpPr>
            <p:spPr bwMode="auto">
              <a:xfrm>
                <a:off x="2143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9" name="Oval 245"/>
              <p:cNvSpPr>
                <a:spLocks noChangeArrowheads="1"/>
              </p:cNvSpPr>
              <p:nvPr/>
            </p:nvSpPr>
            <p:spPr bwMode="auto">
              <a:xfrm>
                <a:off x="2151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0" name="Oval 246"/>
              <p:cNvSpPr>
                <a:spLocks noChangeArrowheads="1"/>
              </p:cNvSpPr>
              <p:nvPr/>
            </p:nvSpPr>
            <p:spPr bwMode="auto">
              <a:xfrm>
                <a:off x="2151" y="27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1" name="Oval 247"/>
              <p:cNvSpPr>
                <a:spLocks noChangeArrowheads="1"/>
              </p:cNvSpPr>
              <p:nvPr/>
            </p:nvSpPr>
            <p:spPr bwMode="auto">
              <a:xfrm>
                <a:off x="2159" y="10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2" name="Oval 248"/>
              <p:cNvSpPr>
                <a:spLocks noChangeArrowheads="1"/>
              </p:cNvSpPr>
              <p:nvPr/>
            </p:nvSpPr>
            <p:spPr bwMode="auto">
              <a:xfrm>
                <a:off x="2159" y="27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3" name="Oval 249"/>
              <p:cNvSpPr>
                <a:spLocks noChangeArrowheads="1"/>
              </p:cNvSpPr>
              <p:nvPr/>
            </p:nvSpPr>
            <p:spPr bwMode="auto">
              <a:xfrm>
                <a:off x="2167" y="10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4" name="Oval 250"/>
              <p:cNvSpPr>
                <a:spLocks noChangeArrowheads="1"/>
              </p:cNvSpPr>
              <p:nvPr/>
            </p:nvSpPr>
            <p:spPr bwMode="auto">
              <a:xfrm>
                <a:off x="2167" y="28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5" name="Oval 251"/>
              <p:cNvSpPr>
                <a:spLocks noChangeArrowheads="1"/>
              </p:cNvSpPr>
              <p:nvPr/>
            </p:nvSpPr>
            <p:spPr bwMode="auto">
              <a:xfrm>
                <a:off x="2175" y="9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6" name="Oval 252"/>
              <p:cNvSpPr>
                <a:spLocks noChangeArrowheads="1"/>
              </p:cNvSpPr>
              <p:nvPr/>
            </p:nvSpPr>
            <p:spPr bwMode="auto">
              <a:xfrm>
                <a:off x="2175" y="28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7" name="Oval 253"/>
              <p:cNvSpPr>
                <a:spLocks noChangeArrowheads="1"/>
              </p:cNvSpPr>
              <p:nvPr/>
            </p:nvSpPr>
            <p:spPr bwMode="auto">
              <a:xfrm>
                <a:off x="2183" y="9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8" name="Oval 254"/>
              <p:cNvSpPr>
                <a:spLocks noChangeArrowheads="1"/>
              </p:cNvSpPr>
              <p:nvPr/>
            </p:nvSpPr>
            <p:spPr bwMode="auto">
              <a:xfrm>
                <a:off x="2183" y="28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9" name="Oval 255"/>
              <p:cNvSpPr>
                <a:spLocks noChangeArrowheads="1"/>
              </p:cNvSpPr>
              <p:nvPr/>
            </p:nvSpPr>
            <p:spPr bwMode="auto">
              <a:xfrm>
                <a:off x="2191" y="9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0" name="Oval 256"/>
              <p:cNvSpPr>
                <a:spLocks noChangeArrowheads="1"/>
              </p:cNvSpPr>
              <p:nvPr/>
            </p:nvSpPr>
            <p:spPr bwMode="auto">
              <a:xfrm>
                <a:off x="2191" y="28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1" name="Oval 257"/>
              <p:cNvSpPr>
                <a:spLocks noChangeArrowheads="1"/>
              </p:cNvSpPr>
              <p:nvPr/>
            </p:nvSpPr>
            <p:spPr bwMode="auto">
              <a:xfrm>
                <a:off x="2199" y="9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2" name="Oval 258"/>
              <p:cNvSpPr>
                <a:spLocks noChangeArrowheads="1"/>
              </p:cNvSpPr>
              <p:nvPr/>
            </p:nvSpPr>
            <p:spPr bwMode="auto">
              <a:xfrm>
                <a:off x="2199" y="28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3" name="Oval 259"/>
              <p:cNvSpPr>
                <a:spLocks noChangeArrowheads="1"/>
              </p:cNvSpPr>
              <p:nvPr/>
            </p:nvSpPr>
            <p:spPr bwMode="auto">
              <a:xfrm>
                <a:off x="2199" y="9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4" name="Oval 260"/>
              <p:cNvSpPr>
                <a:spLocks noChangeArrowheads="1"/>
              </p:cNvSpPr>
              <p:nvPr/>
            </p:nvSpPr>
            <p:spPr bwMode="auto">
              <a:xfrm>
                <a:off x="2199" y="28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5" name="Oval 261"/>
              <p:cNvSpPr>
                <a:spLocks noChangeArrowheads="1"/>
              </p:cNvSpPr>
              <p:nvPr/>
            </p:nvSpPr>
            <p:spPr bwMode="auto">
              <a:xfrm>
                <a:off x="2207" y="9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6" name="Oval 262"/>
              <p:cNvSpPr>
                <a:spLocks noChangeArrowheads="1"/>
              </p:cNvSpPr>
              <p:nvPr/>
            </p:nvSpPr>
            <p:spPr bwMode="auto">
              <a:xfrm>
                <a:off x="2207" y="28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7" name="Oval 263"/>
              <p:cNvSpPr>
                <a:spLocks noChangeArrowheads="1"/>
              </p:cNvSpPr>
              <p:nvPr/>
            </p:nvSpPr>
            <p:spPr bwMode="auto">
              <a:xfrm>
                <a:off x="2215" y="9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8" name="Oval 264"/>
              <p:cNvSpPr>
                <a:spLocks noChangeArrowheads="1"/>
              </p:cNvSpPr>
              <p:nvPr/>
            </p:nvSpPr>
            <p:spPr bwMode="auto">
              <a:xfrm>
                <a:off x="2215" y="28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9" name="Oval 265"/>
              <p:cNvSpPr>
                <a:spLocks noChangeArrowheads="1"/>
              </p:cNvSpPr>
              <p:nvPr/>
            </p:nvSpPr>
            <p:spPr bwMode="auto">
              <a:xfrm>
                <a:off x="2223" y="9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0" name="Oval 266"/>
              <p:cNvSpPr>
                <a:spLocks noChangeArrowheads="1"/>
              </p:cNvSpPr>
              <p:nvPr/>
            </p:nvSpPr>
            <p:spPr bwMode="auto">
              <a:xfrm>
                <a:off x="2223" y="28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1" name="Oval 267"/>
              <p:cNvSpPr>
                <a:spLocks noChangeArrowheads="1"/>
              </p:cNvSpPr>
              <p:nvPr/>
            </p:nvSpPr>
            <p:spPr bwMode="auto">
              <a:xfrm>
                <a:off x="2231" y="9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2" name="Oval 268"/>
              <p:cNvSpPr>
                <a:spLocks noChangeArrowheads="1"/>
              </p:cNvSpPr>
              <p:nvPr/>
            </p:nvSpPr>
            <p:spPr bwMode="auto">
              <a:xfrm>
                <a:off x="2231" y="28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3" name="Oval 269"/>
              <p:cNvSpPr>
                <a:spLocks noChangeArrowheads="1"/>
              </p:cNvSpPr>
              <p:nvPr/>
            </p:nvSpPr>
            <p:spPr bwMode="auto">
              <a:xfrm>
                <a:off x="2239" y="9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4" name="Oval 270"/>
              <p:cNvSpPr>
                <a:spLocks noChangeArrowheads="1"/>
              </p:cNvSpPr>
              <p:nvPr/>
            </p:nvSpPr>
            <p:spPr bwMode="auto">
              <a:xfrm>
                <a:off x="2239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5" name="Oval 271"/>
              <p:cNvSpPr>
                <a:spLocks noChangeArrowheads="1"/>
              </p:cNvSpPr>
              <p:nvPr/>
            </p:nvSpPr>
            <p:spPr bwMode="auto">
              <a:xfrm>
                <a:off x="2247" y="9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6" name="Oval 272"/>
              <p:cNvSpPr>
                <a:spLocks noChangeArrowheads="1"/>
              </p:cNvSpPr>
              <p:nvPr/>
            </p:nvSpPr>
            <p:spPr bwMode="auto">
              <a:xfrm>
                <a:off x="2247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7" name="Oval 273"/>
              <p:cNvSpPr>
                <a:spLocks noChangeArrowheads="1"/>
              </p:cNvSpPr>
              <p:nvPr/>
            </p:nvSpPr>
            <p:spPr bwMode="auto">
              <a:xfrm>
                <a:off x="2255" y="9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8" name="Oval 274"/>
              <p:cNvSpPr>
                <a:spLocks noChangeArrowheads="1"/>
              </p:cNvSpPr>
              <p:nvPr/>
            </p:nvSpPr>
            <p:spPr bwMode="auto">
              <a:xfrm>
                <a:off x="2255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9" name="Oval 275"/>
              <p:cNvSpPr>
                <a:spLocks noChangeArrowheads="1"/>
              </p:cNvSpPr>
              <p:nvPr/>
            </p:nvSpPr>
            <p:spPr bwMode="auto">
              <a:xfrm>
                <a:off x="2263" y="9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0" name="Oval 276"/>
              <p:cNvSpPr>
                <a:spLocks noChangeArrowheads="1"/>
              </p:cNvSpPr>
              <p:nvPr/>
            </p:nvSpPr>
            <p:spPr bwMode="auto">
              <a:xfrm>
                <a:off x="2263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1" name="Oval 277"/>
              <p:cNvSpPr>
                <a:spLocks noChangeArrowheads="1"/>
              </p:cNvSpPr>
              <p:nvPr/>
            </p:nvSpPr>
            <p:spPr bwMode="auto">
              <a:xfrm>
                <a:off x="2271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2" name="Oval 278"/>
              <p:cNvSpPr>
                <a:spLocks noChangeArrowheads="1"/>
              </p:cNvSpPr>
              <p:nvPr/>
            </p:nvSpPr>
            <p:spPr bwMode="auto">
              <a:xfrm>
                <a:off x="2271" y="28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3" name="Oval 279"/>
              <p:cNvSpPr>
                <a:spLocks noChangeArrowheads="1"/>
              </p:cNvSpPr>
              <p:nvPr/>
            </p:nvSpPr>
            <p:spPr bwMode="auto">
              <a:xfrm>
                <a:off x="2279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4" name="Oval 280"/>
              <p:cNvSpPr>
                <a:spLocks noChangeArrowheads="1"/>
              </p:cNvSpPr>
              <p:nvPr/>
            </p:nvSpPr>
            <p:spPr bwMode="auto">
              <a:xfrm>
                <a:off x="2279" y="28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5" name="Oval 281"/>
              <p:cNvSpPr>
                <a:spLocks noChangeArrowheads="1"/>
              </p:cNvSpPr>
              <p:nvPr/>
            </p:nvSpPr>
            <p:spPr bwMode="auto">
              <a:xfrm>
                <a:off x="2287" y="9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6" name="Oval 282"/>
              <p:cNvSpPr>
                <a:spLocks noChangeArrowheads="1"/>
              </p:cNvSpPr>
              <p:nvPr/>
            </p:nvSpPr>
            <p:spPr bwMode="auto">
              <a:xfrm>
                <a:off x="2287" y="286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7" name="Oval 283"/>
              <p:cNvSpPr>
                <a:spLocks noChangeArrowheads="1"/>
              </p:cNvSpPr>
              <p:nvPr/>
            </p:nvSpPr>
            <p:spPr bwMode="auto">
              <a:xfrm>
                <a:off x="2295" y="9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8" name="Oval 284"/>
              <p:cNvSpPr>
                <a:spLocks noChangeArrowheads="1"/>
              </p:cNvSpPr>
              <p:nvPr/>
            </p:nvSpPr>
            <p:spPr bwMode="auto">
              <a:xfrm>
                <a:off x="2295" y="28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9" name="Oval 285"/>
              <p:cNvSpPr>
                <a:spLocks noChangeArrowheads="1"/>
              </p:cNvSpPr>
              <p:nvPr/>
            </p:nvSpPr>
            <p:spPr bwMode="auto">
              <a:xfrm>
                <a:off x="2303" y="9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0" name="Oval 286"/>
              <p:cNvSpPr>
                <a:spLocks noChangeArrowheads="1"/>
              </p:cNvSpPr>
              <p:nvPr/>
            </p:nvSpPr>
            <p:spPr bwMode="auto">
              <a:xfrm>
                <a:off x="2303" y="28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1" name="Oval 287"/>
              <p:cNvSpPr>
                <a:spLocks noChangeArrowheads="1"/>
              </p:cNvSpPr>
              <p:nvPr/>
            </p:nvSpPr>
            <p:spPr bwMode="auto">
              <a:xfrm>
                <a:off x="2311" y="9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2" name="Oval 288"/>
              <p:cNvSpPr>
                <a:spLocks noChangeArrowheads="1"/>
              </p:cNvSpPr>
              <p:nvPr/>
            </p:nvSpPr>
            <p:spPr bwMode="auto">
              <a:xfrm>
                <a:off x="2311" y="28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3" name="Oval 289"/>
              <p:cNvSpPr>
                <a:spLocks noChangeArrowheads="1"/>
              </p:cNvSpPr>
              <p:nvPr/>
            </p:nvSpPr>
            <p:spPr bwMode="auto">
              <a:xfrm>
                <a:off x="2319" y="9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4" name="Oval 290"/>
              <p:cNvSpPr>
                <a:spLocks noChangeArrowheads="1"/>
              </p:cNvSpPr>
              <p:nvPr/>
            </p:nvSpPr>
            <p:spPr bwMode="auto">
              <a:xfrm>
                <a:off x="2319" y="287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5" name="Oval 291"/>
              <p:cNvSpPr>
                <a:spLocks noChangeArrowheads="1"/>
              </p:cNvSpPr>
              <p:nvPr/>
            </p:nvSpPr>
            <p:spPr bwMode="auto">
              <a:xfrm>
                <a:off x="2327" y="90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6" name="Oval 292"/>
              <p:cNvSpPr>
                <a:spLocks noChangeArrowheads="1"/>
              </p:cNvSpPr>
              <p:nvPr/>
            </p:nvSpPr>
            <p:spPr bwMode="auto">
              <a:xfrm>
                <a:off x="2327" y="2884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7" name="Oval 293"/>
              <p:cNvSpPr>
                <a:spLocks noChangeArrowheads="1"/>
              </p:cNvSpPr>
              <p:nvPr/>
            </p:nvSpPr>
            <p:spPr bwMode="auto">
              <a:xfrm>
                <a:off x="2335" y="894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8" name="Oval 294"/>
              <p:cNvSpPr>
                <a:spLocks noChangeArrowheads="1"/>
              </p:cNvSpPr>
              <p:nvPr/>
            </p:nvSpPr>
            <p:spPr bwMode="auto">
              <a:xfrm>
                <a:off x="2335" y="2884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9" name="Oval 295"/>
              <p:cNvSpPr>
                <a:spLocks noChangeArrowheads="1"/>
              </p:cNvSpPr>
              <p:nvPr/>
            </p:nvSpPr>
            <p:spPr bwMode="auto">
              <a:xfrm>
                <a:off x="2343" y="894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0" name="Oval 296"/>
              <p:cNvSpPr>
                <a:spLocks noChangeArrowheads="1"/>
              </p:cNvSpPr>
              <p:nvPr/>
            </p:nvSpPr>
            <p:spPr bwMode="auto">
              <a:xfrm>
                <a:off x="2343" y="2884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1" name="Oval 297"/>
              <p:cNvSpPr>
                <a:spLocks noChangeArrowheads="1"/>
              </p:cNvSpPr>
              <p:nvPr/>
            </p:nvSpPr>
            <p:spPr bwMode="auto">
              <a:xfrm>
                <a:off x="2351" y="886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2" name="Oval 298"/>
              <p:cNvSpPr>
                <a:spLocks noChangeArrowheads="1"/>
              </p:cNvSpPr>
              <p:nvPr/>
            </p:nvSpPr>
            <p:spPr bwMode="auto">
              <a:xfrm>
                <a:off x="2351" y="289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3" name="Oval 299"/>
              <p:cNvSpPr>
                <a:spLocks noChangeArrowheads="1"/>
              </p:cNvSpPr>
              <p:nvPr/>
            </p:nvSpPr>
            <p:spPr bwMode="auto">
              <a:xfrm>
                <a:off x="2359" y="886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4" name="Oval 300"/>
              <p:cNvSpPr>
                <a:spLocks noChangeArrowheads="1"/>
              </p:cNvSpPr>
              <p:nvPr/>
            </p:nvSpPr>
            <p:spPr bwMode="auto">
              <a:xfrm>
                <a:off x="2359" y="289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5" name="Oval 301"/>
              <p:cNvSpPr>
                <a:spLocks noChangeArrowheads="1"/>
              </p:cNvSpPr>
              <p:nvPr/>
            </p:nvSpPr>
            <p:spPr bwMode="auto">
              <a:xfrm>
                <a:off x="2368" y="8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6" name="Oval 302"/>
              <p:cNvSpPr>
                <a:spLocks noChangeArrowheads="1"/>
              </p:cNvSpPr>
              <p:nvPr/>
            </p:nvSpPr>
            <p:spPr bwMode="auto">
              <a:xfrm>
                <a:off x="2368" y="289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7" name="Oval 303"/>
              <p:cNvSpPr>
                <a:spLocks noChangeArrowheads="1"/>
              </p:cNvSpPr>
              <p:nvPr/>
            </p:nvSpPr>
            <p:spPr bwMode="auto">
              <a:xfrm>
                <a:off x="2376" y="8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8" name="Oval 304"/>
              <p:cNvSpPr>
                <a:spLocks noChangeArrowheads="1"/>
              </p:cNvSpPr>
              <p:nvPr/>
            </p:nvSpPr>
            <p:spPr bwMode="auto">
              <a:xfrm>
                <a:off x="2376" y="290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9" name="Oval 305"/>
              <p:cNvSpPr>
                <a:spLocks noChangeArrowheads="1"/>
              </p:cNvSpPr>
              <p:nvPr/>
            </p:nvSpPr>
            <p:spPr bwMode="auto">
              <a:xfrm>
                <a:off x="2384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0" name="Oval 306"/>
              <p:cNvSpPr>
                <a:spLocks noChangeArrowheads="1"/>
              </p:cNvSpPr>
              <p:nvPr/>
            </p:nvSpPr>
            <p:spPr bwMode="auto">
              <a:xfrm>
                <a:off x="2384" y="29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1" name="Oval 307"/>
              <p:cNvSpPr>
                <a:spLocks noChangeArrowheads="1"/>
              </p:cNvSpPr>
              <p:nvPr/>
            </p:nvSpPr>
            <p:spPr bwMode="auto">
              <a:xfrm>
                <a:off x="2392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2" name="Oval 308"/>
              <p:cNvSpPr>
                <a:spLocks noChangeArrowheads="1"/>
              </p:cNvSpPr>
              <p:nvPr/>
            </p:nvSpPr>
            <p:spPr bwMode="auto">
              <a:xfrm>
                <a:off x="2392" y="29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3" name="Oval 309"/>
              <p:cNvSpPr>
                <a:spLocks noChangeArrowheads="1"/>
              </p:cNvSpPr>
              <p:nvPr/>
            </p:nvSpPr>
            <p:spPr bwMode="auto">
              <a:xfrm>
                <a:off x="2400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4" name="Oval 310"/>
              <p:cNvSpPr>
                <a:spLocks noChangeArrowheads="1"/>
              </p:cNvSpPr>
              <p:nvPr/>
            </p:nvSpPr>
            <p:spPr bwMode="auto">
              <a:xfrm>
                <a:off x="2400" y="29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5" name="Oval 311"/>
              <p:cNvSpPr>
                <a:spLocks noChangeArrowheads="1"/>
              </p:cNvSpPr>
              <p:nvPr/>
            </p:nvSpPr>
            <p:spPr bwMode="auto">
              <a:xfrm>
                <a:off x="2408" y="8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6" name="Oval 312"/>
              <p:cNvSpPr>
                <a:spLocks noChangeArrowheads="1"/>
              </p:cNvSpPr>
              <p:nvPr/>
            </p:nvSpPr>
            <p:spPr bwMode="auto">
              <a:xfrm>
                <a:off x="2408" y="29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7" name="Oval 313"/>
              <p:cNvSpPr>
                <a:spLocks noChangeArrowheads="1"/>
              </p:cNvSpPr>
              <p:nvPr/>
            </p:nvSpPr>
            <p:spPr bwMode="auto">
              <a:xfrm>
                <a:off x="2416" y="8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8" name="Oval 314"/>
              <p:cNvSpPr>
                <a:spLocks noChangeArrowheads="1"/>
              </p:cNvSpPr>
              <p:nvPr/>
            </p:nvSpPr>
            <p:spPr bwMode="auto">
              <a:xfrm>
                <a:off x="2416" y="29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9" name="Oval 315"/>
              <p:cNvSpPr>
                <a:spLocks noChangeArrowheads="1"/>
              </p:cNvSpPr>
              <p:nvPr/>
            </p:nvSpPr>
            <p:spPr bwMode="auto">
              <a:xfrm>
                <a:off x="2424" y="8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0" name="Oval 316"/>
              <p:cNvSpPr>
                <a:spLocks noChangeArrowheads="1"/>
              </p:cNvSpPr>
              <p:nvPr/>
            </p:nvSpPr>
            <p:spPr bwMode="auto">
              <a:xfrm>
                <a:off x="2424" y="29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1" name="Oval 317"/>
              <p:cNvSpPr>
                <a:spLocks noChangeArrowheads="1"/>
              </p:cNvSpPr>
              <p:nvPr/>
            </p:nvSpPr>
            <p:spPr bwMode="auto">
              <a:xfrm>
                <a:off x="2432" y="8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2" name="Oval 318"/>
              <p:cNvSpPr>
                <a:spLocks noChangeArrowheads="1"/>
              </p:cNvSpPr>
              <p:nvPr/>
            </p:nvSpPr>
            <p:spPr bwMode="auto">
              <a:xfrm>
                <a:off x="2432" y="29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3" name="Oval 319"/>
              <p:cNvSpPr>
                <a:spLocks noChangeArrowheads="1"/>
              </p:cNvSpPr>
              <p:nvPr/>
            </p:nvSpPr>
            <p:spPr bwMode="auto">
              <a:xfrm>
                <a:off x="2440" y="8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4" name="Oval 320"/>
              <p:cNvSpPr>
                <a:spLocks noChangeArrowheads="1"/>
              </p:cNvSpPr>
              <p:nvPr/>
            </p:nvSpPr>
            <p:spPr bwMode="auto">
              <a:xfrm>
                <a:off x="2440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5" name="Oval 321"/>
              <p:cNvSpPr>
                <a:spLocks noChangeArrowheads="1"/>
              </p:cNvSpPr>
              <p:nvPr/>
            </p:nvSpPr>
            <p:spPr bwMode="auto">
              <a:xfrm>
                <a:off x="2448" y="8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6" name="Oval 322"/>
              <p:cNvSpPr>
                <a:spLocks noChangeArrowheads="1"/>
              </p:cNvSpPr>
              <p:nvPr/>
            </p:nvSpPr>
            <p:spPr bwMode="auto">
              <a:xfrm>
                <a:off x="2448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7" name="Oval 323"/>
              <p:cNvSpPr>
                <a:spLocks noChangeArrowheads="1"/>
              </p:cNvSpPr>
              <p:nvPr/>
            </p:nvSpPr>
            <p:spPr bwMode="auto">
              <a:xfrm>
                <a:off x="2456" y="8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8" name="Oval 324"/>
              <p:cNvSpPr>
                <a:spLocks noChangeArrowheads="1"/>
              </p:cNvSpPr>
              <p:nvPr/>
            </p:nvSpPr>
            <p:spPr bwMode="auto">
              <a:xfrm>
                <a:off x="2456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9" name="Oval 325"/>
              <p:cNvSpPr>
                <a:spLocks noChangeArrowheads="1"/>
              </p:cNvSpPr>
              <p:nvPr/>
            </p:nvSpPr>
            <p:spPr bwMode="auto">
              <a:xfrm>
                <a:off x="2464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0" name="Oval 326"/>
              <p:cNvSpPr>
                <a:spLocks noChangeArrowheads="1"/>
              </p:cNvSpPr>
              <p:nvPr/>
            </p:nvSpPr>
            <p:spPr bwMode="auto">
              <a:xfrm>
                <a:off x="2464" y="29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1" name="Oval 327"/>
              <p:cNvSpPr>
                <a:spLocks noChangeArrowheads="1"/>
              </p:cNvSpPr>
              <p:nvPr/>
            </p:nvSpPr>
            <p:spPr bwMode="auto">
              <a:xfrm>
                <a:off x="2464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2" name="Oval 328"/>
              <p:cNvSpPr>
                <a:spLocks noChangeArrowheads="1"/>
              </p:cNvSpPr>
              <p:nvPr/>
            </p:nvSpPr>
            <p:spPr bwMode="auto">
              <a:xfrm>
                <a:off x="2464" y="29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3" name="Oval 329"/>
              <p:cNvSpPr>
                <a:spLocks noChangeArrowheads="1"/>
              </p:cNvSpPr>
              <p:nvPr/>
            </p:nvSpPr>
            <p:spPr bwMode="auto">
              <a:xfrm>
                <a:off x="2472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4" name="Oval 330"/>
              <p:cNvSpPr>
                <a:spLocks noChangeArrowheads="1"/>
              </p:cNvSpPr>
              <p:nvPr/>
            </p:nvSpPr>
            <p:spPr bwMode="auto">
              <a:xfrm>
                <a:off x="2472" y="29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5" name="Oval 331"/>
              <p:cNvSpPr>
                <a:spLocks noChangeArrowheads="1"/>
              </p:cNvSpPr>
              <p:nvPr/>
            </p:nvSpPr>
            <p:spPr bwMode="auto">
              <a:xfrm>
                <a:off x="2480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6" name="Oval 332"/>
              <p:cNvSpPr>
                <a:spLocks noChangeArrowheads="1"/>
              </p:cNvSpPr>
              <p:nvPr/>
            </p:nvSpPr>
            <p:spPr bwMode="auto">
              <a:xfrm>
                <a:off x="2480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7" name="Oval 333"/>
              <p:cNvSpPr>
                <a:spLocks noChangeArrowheads="1"/>
              </p:cNvSpPr>
              <p:nvPr/>
            </p:nvSpPr>
            <p:spPr bwMode="auto">
              <a:xfrm>
                <a:off x="2488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8" name="Oval 334"/>
              <p:cNvSpPr>
                <a:spLocks noChangeArrowheads="1"/>
              </p:cNvSpPr>
              <p:nvPr/>
            </p:nvSpPr>
            <p:spPr bwMode="auto">
              <a:xfrm>
                <a:off x="2488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9" name="Oval 335"/>
              <p:cNvSpPr>
                <a:spLocks noChangeArrowheads="1"/>
              </p:cNvSpPr>
              <p:nvPr/>
            </p:nvSpPr>
            <p:spPr bwMode="auto">
              <a:xfrm>
                <a:off x="2496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0" name="Oval 336"/>
              <p:cNvSpPr>
                <a:spLocks noChangeArrowheads="1"/>
              </p:cNvSpPr>
              <p:nvPr/>
            </p:nvSpPr>
            <p:spPr bwMode="auto">
              <a:xfrm>
                <a:off x="2496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1" name="Oval 337"/>
              <p:cNvSpPr>
                <a:spLocks noChangeArrowheads="1"/>
              </p:cNvSpPr>
              <p:nvPr/>
            </p:nvSpPr>
            <p:spPr bwMode="auto">
              <a:xfrm>
                <a:off x="2504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2" name="Oval 338"/>
              <p:cNvSpPr>
                <a:spLocks noChangeArrowheads="1"/>
              </p:cNvSpPr>
              <p:nvPr/>
            </p:nvSpPr>
            <p:spPr bwMode="auto">
              <a:xfrm>
                <a:off x="2504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3" name="Oval 339"/>
              <p:cNvSpPr>
                <a:spLocks noChangeArrowheads="1"/>
              </p:cNvSpPr>
              <p:nvPr/>
            </p:nvSpPr>
            <p:spPr bwMode="auto">
              <a:xfrm>
                <a:off x="2512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4" name="Oval 340"/>
              <p:cNvSpPr>
                <a:spLocks noChangeArrowheads="1"/>
              </p:cNvSpPr>
              <p:nvPr/>
            </p:nvSpPr>
            <p:spPr bwMode="auto">
              <a:xfrm>
                <a:off x="2512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5" name="Oval 341"/>
              <p:cNvSpPr>
                <a:spLocks noChangeArrowheads="1"/>
              </p:cNvSpPr>
              <p:nvPr/>
            </p:nvSpPr>
            <p:spPr bwMode="auto">
              <a:xfrm>
                <a:off x="2520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6" name="Oval 342"/>
              <p:cNvSpPr>
                <a:spLocks noChangeArrowheads="1"/>
              </p:cNvSpPr>
              <p:nvPr/>
            </p:nvSpPr>
            <p:spPr bwMode="auto">
              <a:xfrm>
                <a:off x="2520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7" name="Oval 343"/>
              <p:cNvSpPr>
                <a:spLocks noChangeArrowheads="1"/>
              </p:cNvSpPr>
              <p:nvPr/>
            </p:nvSpPr>
            <p:spPr bwMode="auto">
              <a:xfrm>
                <a:off x="2528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8" name="Oval 344"/>
              <p:cNvSpPr>
                <a:spLocks noChangeArrowheads="1"/>
              </p:cNvSpPr>
              <p:nvPr/>
            </p:nvSpPr>
            <p:spPr bwMode="auto">
              <a:xfrm>
                <a:off x="2528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9" name="Oval 345"/>
              <p:cNvSpPr>
                <a:spLocks noChangeArrowheads="1"/>
              </p:cNvSpPr>
              <p:nvPr/>
            </p:nvSpPr>
            <p:spPr bwMode="auto">
              <a:xfrm>
                <a:off x="2536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0" name="Oval 346"/>
              <p:cNvSpPr>
                <a:spLocks noChangeArrowheads="1"/>
              </p:cNvSpPr>
              <p:nvPr/>
            </p:nvSpPr>
            <p:spPr bwMode="auto">
              <a:xfrm>
                <a:off x="2536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1" name="Oval 347"/>
              <p:cNvSpPr>
                <a:spLocks noChangeArrowheads="1"/>
              </p:cNvSpPr>
              <p:nvPr/>
            </p:nvSpPr>
            <p:spPr bwMode="auto">
              <a:xfrm>
                <a:off x="2544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2" name="Oval 348"/>
              <p:cNvSpPr>
                <a:spLocks noChangeArrowheads="1"/>
              </p:cNvSpPr>
              <p:nvPr/>
            </p:nvSpPr>
            <p:spPr bwMode="auto">
              <a:xfrm>
                <a:off x="2544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3" name="Oval 349"/>
              <p:cNvSpPr>
                <a:spLocks noChangeArrowheads="1"/>
              </p:cNvSpPr>
              <p:nvPr/>
            </p:nvSpPr>
            <p:spPr bwMode="auto">
              <a:xfrm>
                <a:off x="2552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4" name="Oval 350"/>
              <p:cNvSpPr>
                <a:spLocks noChangeArrowheads="1"/>
              </p:cNvSpPr>
              <p:nvPr/>
            </p:nvSpPr>
            <p:spPr bwMode="auto">
              <a:xfrm>
                <a:off x="2552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5" name="Oval 351"/>
              <p:cNvSpPr>
                <a:spLocks noChangeArrowheads="1"/>
              </p:cNvSpPr>
              <p:nvPr/>
            </p:nvSpPr>
            <p:spPr bwMode="auto">
              <a:xfrm>
                <a:off x="2560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6" name="Oval 352"/>
              <p:cNvSpPr>
                <a:spLocks noChangeArrowheads="1"/>
              </p:cNvSpPr>
              <p:nvPr/>
            </p:nvSpPr>
            <p:spPr bwMode="auto">
              <a:xfrm>
                <a:off x="2560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7" name="Oval 353"/>
              <p:cNvSpPr>
                <a:spLocks noChangeArrowheads="1"/>
              </p:cNvSpPr>
              <p:nvPr/>
            </p:nvSpPr>
            <p:spPr bwMode="auto">
              <a:xfrm>
                <a:off x="2568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8" name="Oval 354"/>
              <p:cNvSpPr>
                <a:spLocks noChangeArrowheads="1"/>
              </p:cNvSpPr>
              <p:nvPr/>
            </p:nvSpPr>
            <p:spPr bwMode="auto">
              <a:xfrm>
                <a:off x="2568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9" name="Oval 355"/>
              <p:cNvSpPr>
                <a:spLocks noChangeArrowheads="1"/>
              </p:cNvSpPr>
              <p:nvPr/>
            </p:nvSpPr>
            <p:spPr bwMode="auto">
              <a:xfrm>
                <a:off x="2576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0" name="Oval 356"/>
              <p:cNvSpPr>
                <a:spLocks noChangeArrowheads="1"/>
              </p:cNvSpPr>
              <p:nvPr/>
            </p:nvSpPr>
            <p:spPr bwMode="auto">
              <a:xfrm>
                <a:off x="2576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1" name="Oval 357"/>
              <p:cNvSpPr>
                <a:spLocks noChangeArrowheads="1"/>
              </p:cNvSpPr>
              <p:nvPr/>
            </p:nvSpPr>
            <p:spPr bwMode="auto">
              <a:xfrm>
                <a:off x="2584" y="7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2" name="Oval 358"/>
              <p:cNvSpPr>
                <a:spLocks noChangeArrowheads="1"/>
              </p:cNvSpPr>
              <p:nvPr/>
            </p:nvSpPr>
            <p:spPr bwMode="auto">
              <a:xfrm>
                <a:off x="2584" y="29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3" name="Oval 359"/>
              <p:cNvSpPr>
                <a:spLocks noChangeArrowheads="1"/>
              </p:cNvSpPr>
              <p:nvPr/>
            </p:nvSpPr>
            <p:spPr bwMode="auto">
              <a:xfrm>
                <a:off x="2592" y="7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4" name="Oval 360"/>
              <p:cNvSpPr>
                <a:spLocks noChangeArrowheads="1"/>
              </p:cNvSpPr>
              <p:nvPr/>
            </p:nvSpPr>
            <p:spPr bwMode="auto">
              <a:xfrm>
                <a:off x="2592" y="29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5" name="Oval 361"/>
              <p:cNvSpPr>
                <a:spLocks noChangeArrowheads="1"/>
              </p:cNvSpPr>
              <p:nvPr/>
            </p:nvSpPr>
            <p:spPr bwMode="auto">
              <a:xfrm>
                <a:off x="2600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6" name="Oval 362"/>
              <p:cNvSpPr>
                <a:spLocks noChangeArrowheads="1"/>
              </p:cNvSpPr>
              <p:nvPr/>
            </p:nvSpPr>
            <p:spPr bwMode="auto">
              <a:xfrm>
                <a:off x="2600" y="29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7" name="Oval 363"/>
              <p:cNvSpPr>
                <a:spLocks noChangeArrowheads="1"/>
              </p:cNvSpPr>
              <p:nvPr/>
            </p:nvSpPr>
            <p:spPr bwMode="auto">
              <a:xfrm>
                <a:off x="2608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8" name="Oval 364"/>
              <p:cNvSpPr>
                <a:spLocks noChangeArrowheads="1"/>
              </p:cNvSpPr>
              <p:nvPr/>
            </p:nvSpPr>
            <p:spPr bwMode="auto">
              <a:xfrm>
                <a:off x="2608" y="29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9" name="Oval 365"/>
              <p:cNvSpPr>
                <a:spLocks noChangeArrowheads="1"/>
              </p:cNvSpPr>
              <p:nvPr/>
            </p:nvSpPr>
            <p:spPr bwMode="auto">
              <a:xfrm>
                <a:off x="2616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0" name="Oval 366"/>
              <p:cNvSpPr>
                <a:spLocks noChangeArrowheads="1"/>
              </p:cNvSpPr>
              <p:nvPr/>
            </p:nvSpPr>
            <p:spPr bwMode="auto">
              <a:xfrm>
                <a:off x="2616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1" name="Oval 367"/>
              <p:cNvSpPr>
                <a:spLocks noChangeArrowheads="1"/>
              </p:cNvSpPr>
              <p:nvPr/>
            </p:nvSpPr>
            <p:spPr bwMode="auto">
              <a:xfrm>
                <a:off x="2624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2" name="Oval 368"/>
              <p:cNvSpPr>
                <a:spLocks noChangeArrowheads="1"/>
              </p:cNvSpPr>
              <p:nvPr/>
            </p:nvSpPr>
            <p:spPr bwMode="auto">
              <a:xfrm>
                <a:off x="2624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3" name="Oval 369"/>
              <p:cNvSpPr>
                <a:spLocks noChangeArrowheads="1"/>
              </p:cNvSpPr>
              <p:nvPr/>
            </p:nvSpPr>
            <p:spPr bwMode="auto">
              <a:xfrm>
                <a:off x="2632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4" name="Oval 370"/>
              <p:cNvSpPr>
                <a:spLocks noChangeArrowheads="1"/>
              </p:cNvSpPr>
              <p:nvPr/>
            </p:nvSpPr>
            <p:spPr bwMode="auto">
              <a:xfrm>
                <a:off x="2632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5" name="Oval 371"/>
              <p:cNvSpPr>
                <a:spLocks noChangeArrowheads="1"/>
              </p:cNvSpPr>
              <p:nvPr/>
            </p:nvSpPr>
            <p:spPr bwMode="auto">
              <a:xfrm>
                <a:off x="2640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6" name="Oval 372"/>
              <p:cNvSpPr>
                <a:spLocks noChangeArrowheads="1"/>
              </p:cNvSpPr>
              <p:nvPr/>
            </p:nvSpPr>
            <p:spPr bwMode="auto">
              <a:xfrm>
                <a:off x="2640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7" name="Oval 373"/>
              <p:cNvSpPr>
                <a:spLocks noChangeArrowheads="1"/>
              </p:cNvSpPr>
              <p:nvPr/>
            </p:nvSpPr>
            <p:spPr bwMode="auto">
              <a:xfrm>
                <a:off x="2648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8" name="Oval 374"/>
              <p:cNvSpPr>
                <a:spLocks noChangeArrowheads="1"/>
              </p:cNvSpPr>
              <p:nvPr/>
            </p:nvSpPr>
            <p:spPr bwMode="auto">
              <a:xfrm>
                <a:off x="2648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9" name="Oval 375"/>
              <p:cNvSpPr>
                <a:spLocks noChangeArrowheads="1"/>
              </p:cNvSpPr>
              <p:nvPr/>
            </p:nvSpPr>
            <p:spPr bwMode="auto">
              <a:xfrm>
                <a:off x="2656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0" name="Oval 376"/>
              <p:cNvSpPr>
                <a:spLocks noChangeArrowheads="1"/>
              </p:cNvSpPr>
              <p:nvPr/>
            </p:nvSpPr>
            <p:spPr bwMode="auto">
              <a:xfrm>
                <a:off x="2656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1" name="Oval 377"/>
              <p:cNvSpPr>
                <a:spLocks noChangeArrowheads="1"/>
              </p:cNvSpPr>
              <p:nvPr/>
            </p:nvSpPr>
            <p:spPr bwMode="auto">
              <a:xfrm>
                <a:off x="2664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2" name="Oval 378"/>
              <p:cNvSpPr>
                <a:spLocks noChangeArrowheads="1"/>
              </p:cNvSpPr>
              <p:nvPr/>
            </p:nvSpPr>
            <p:spPr bwMode="auto">
              <a:xfrm>
                <a:off x="2664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3" name="Oval 379"/>
              <p:cNvSpPr>
                <a:spLocks noChangeArrowheads="1"/>
              </p:cNvSpPr>
              <p:nvPr/>
            </p:nvSpPr>
            <p:spPr bwMode="auto">
              <a:xfrm>
                <a:off x="2672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4" name="Oval 380"/>
              <p:cNvSpPr>
                <a:spLocks noChangeArrowheads="1"/>
              </p:cNvSpPr>
              <p:nvPr/>
            </p:nvSpPr>
            <p:spPr bwMode="auto">
              <a:xfrm>
                <a:off x="2672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5" name="Oval 381"/>
              <p:cNvSpPr>
                <a:spLocks noChangeArrowheads="1"/>
              </p:cNvSpPr>
              <p:nvPr/>
            </p:nvSpPr>
            <p:spPr bwMode="auto">
              <a:xfrm>
                <a:off x="2680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6" name="Oval 382"/>
              <p:cNvSpPr>
                <a:spLocks noChangeArrowheads="1"/>
              </p:cNvSpPr>
              <p:nvPr/>
            </p:nvSpPr>
            <p:spPr bwMode="auto">
              <a:xfrm>
                <a:off x="2680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7" name="Oval 383"/>
              <p:cNvSpPr>
                <a:spLocks noChangeArrowheads="1"/>
              </p:cNvSpPr>
              <p:nvPr/>
            </p:nvSpPr>
            <p:spPr bwMode="auto">
              <a:xfrm>
                <a:off x="2688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8" name="Oval 384"/>
              <p:cNvSpPr>
                <a:spLocks noChangeArrowheads="1"/>
              </p:cNvSpPr>
              <p:nvPr/>
            </p:nvSpPr>
            <p:spPr bwMode="auto">
              <a:xfrm>
                <a:off x="2688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9" name="Oval 385"/>
              <p:cNvSpPr>
                <a:spLocks noChangeArrowheads="1"/>
              </p:cNvSpPr>
              <p:nvPr/>
            </p:nvSpPr>
            <p:spPr bwMode="auto">
              <a:xfrm>
                <a:off x="2696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0" name="Oval 386"/>
              <p:cNvSpPr>
                <a:spLocks noChangeArrowheads="1"/>
              </p:cNvSpPr>
              <p:nvPr/>
            </p:nvSpPr>
            <p:spPr bwMode="auto">
              <a:xfrm>
                <a:off x="2696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1" name="Oval 387"/>
              <p:cNvSpPr>
                <a:spLocks noChangeArrowheads="1"/>
              </p:cNvSpPr>
              <p:nvPr/>
            </p:nvSpPr>
            <p:spPr bwMode="auto">
              <a:xfrm>
                <a:off x="2704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2" name="Oval 388"/>
              <p:cNvSpPr>
                <a:spLocks noChangeArrowheads="1"/>
              </p:cNvSpPr>
              <p:nvPr/>
            </p:nvSpPr>
            <p:spPr bwMode="auto">
              <a:xfrm>
                <a:off x="2704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3" name="Oval 389"/>
              <p:cNvSpPr>
                <a:spLocks noChangeArrowheads="1"/>
              </p:cNvSpPr>
              <p:nvPr/>
            </p:nvSpPr>
            <p:spPr bwMode="auto">
              <a:xfrm>
                <a:off x="2712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4" name="Oval 390"/>
              <p:cNvSpPr>
                <a:spLocks noChangeArrowheads="1"/>
              </p:cNvSpPr>
              <p:nvPr/>
            </p:nvSpPr>
            <p:spPr bwMode="auto">
              <a:xfrm>
                <a:off x="2712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5" name="Oval 391"/>
              <p:cNvSpPr>
                <a:spLocks noChangeArrowheads="1"/>
              </p:cNvSpPr>
              <p:nvPr/>
            </p:nvSpPr>
            <p:spPr bwMode="auto">
              <a:xfrm>
                <a:off x="2720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6" name="Oval 392"/>
              <p:cNvSpPr>
                <a:spLocks noChangeArrowheads="1"/>
              </p:cNvSpPr>
              <p:nvPr/>
            </p:nvSpPr>
            <p:spPr bwMode="auto">
              <a:xfrm>
                <a:off x="2720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7" name="Oval 393"/>
              <p:cNvSpPr>
                <a:spLocks noChangeArrowheads="1"/>
              </p:cNvSpPr>
              <p:nvPr/>
            </p:nvSpPr>
            <p:spPr bwMode="auto">
              <a:xfrm>
                <a:off x="2728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8" name="Oval 394"/>
              <p:cNvSpPr>
                <a:spLocks noChangeArrowheads="1"/>
              </p:cNvSpPr>
              <p:nvPr/>
            </p:nvSpPr>
            <p:spPr bwMode="auto">
              <a:xfrm>
                <a:off x="2728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9" name="Oval 395"/>
              <p:cNvSpPr>
                <a:spLocks noChangeArrowheads="1"/>
              </p:cNvSpPr>
              <p:nvPr/>
            </p:nvSpPr>
            <p:spPr bwMode="auto">
              <a:xfrm>
                <a:off x="2728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0" name="Oval 396"/>
              <p:cNvSpPr>
                <a:spLocks noChangeArrowheads="1"/>
              </p:cNvSpPr>
              <p:nvPr/>
            </p:nvSpPr>
            <p:spPr bwMode="auto">
              <a:xfrm>
                <a:off x="2728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1" name="Oval 397"/>
              <p:cNvSpPr>
                <a:spLocks noChangeArrowheads="1"/>
              </p:cNvSpPr>
              <p:nvPr/>
            </p:nvSpPr>
            <p:spPr bwMode="auto">
              <a:xfrm>
                <a:off x="2736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2" name="Oval 398"/>
              <p:cNvSpPr>
                <a:spLocks noChangeArrowheads="1"/>
              </p:cNvSpPr>
              <p:nvPr/>
            </p:nvSpPr>
            <p:spPr bwMode="auto">
              <a:xfrm>
                <a:off x="2736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3" name="Oval 399"/>
              <p:cNvSpPr>
                <a:spLocks noChangeArrowheads="1"/>
              </p:cNvSpPr>
              <p:nvPr/>
            </p:nvSpPr>
            <p:spPr bwMode="auto">
              <a:xfrm>
                <a:off x="2744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4" name="Oval 400"/>
              <p:cNvSpPr>
                <a:spLocks noChangeArrowheads="1"/>
              </p:cNvSpPr>
              <p:nvPr/>
            </p:nvSpPr>
            <p:spPr bwMode="auto">
              <a:xfrm>
                <a:off x="2744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5" name="Oval 401"/>
              <p:cNvSpPr>
                <a:spLocks noChangeArrowheads="1"/>
              </p:cNvSpPr>
              <p:nvPr/>
            </p:nvSpPr>
            <p:spPr bwMode="auto">
              <a:xfrm>
                <a:off x="2752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6" name="Oval 402"/>
              <p:cNvSpPr>
                <a:spLocks noChangeArrowheads="1"/>
              </p:cNvSpPr>
              <p:nvPr/>
            </p:nvSpPr>
            <p:spPr bwMode="auto">
              <a:xfrm>
                <a:off x="2752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7" name="Oval 403"/>
              <p:cNvSpPr>
                <a:spLocks noChangeArrowheads="1"/>
              </p:cNvSpPr>
              <p:nvPr/>
            </p:nvSpPr>
            <p:spPr bwMode="auto">
              <a:xfrm>
                <a:off x="2760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8" name="Oval 404"/>
              <p:cNvSpPr>
                <a:spLocks noChangeArrowheads="1"/>
              </p:cNvSpPr>
              <p:nvPr/>
            </p:nvSpPr>
            <p:spPr bwMode="auto">
              <a:xfrm>
                <a:off x="2760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9" name="Oval 405"/>
              <p:cNvSpPr>
                <a:spLocks noChangeArrowheads="1"/>
              </p:cNvSpPr>
              <p:nvPr/>
            </p:nvSpPr>
            <p:spPr bwMode="auto">
              <a:xfrm>
                <a:off x="2768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0" name="Oval 406"/>
              <p:cNvSpPr>
                <a:spLocks noChangeArrowheads="1"/>
              </p:cNvSpPr>
              <p:nvPr/>
            </p:nvSpPr>
            <p:spPr bwMode="auto">
              <a:xfrm>
                <a:off x="2768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407"/>
            <p:cNvGrpSpPr>
              <a:grpSpLocks/>
            </p:cNvGrpSpPr>
            <p:nvPr/>
          </p:nvGrpSpPr>
          <p:grpSpPr bwMode="auto">
            <a:xfrm>
              <a:off x="2776" y="742"/>
              <a:ext cx="809" cy="2318"/>
              <a:chOff x="2776" y="742"/>
              <a:chExt cx="809" cy="2318"/>
            </a:xfrm>
          </p:grpSpPr>
          <p:sp>
            <p:nvSpPr>
              <p:cNvPr id="21912" name="Oval 408"/>
              <p:cNvSpPr>
                <a:spLocks noChangeArrowheads="1"/>
              </p:cNvSpPr>
              <p:nvPr/>
            </p:nvSpPr>
            <p:spPr bwMode="auto">
              <a:xfrm>
                <a:off x="2776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3" name="Oval 409"/>
              <p:cNvSpPr>
                <a:spLocks noChangeArrowheads="1"/>
              </p:cNvSpPr>
              <p:nvPr/>
            </p:nvSpPr>
            <p:spPr bwMode="auto">
              <a:xfrm>
                <a:off x="2776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4" name="Oval 410"/>
              <p:cNvSpPr>
                <a:spLocks noChangeArrowheads="1"/>
              </p:cNvSpPr>
              <p:nvPr/>
            </p:nvSpPr>
            <p:spPr bwMode="auto">
              <a:xfrm>
                <a:off x="2784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5" name="Oval 411"/>
              <p:cNvSpPr>
                <a:spLocks noChangeArrowheads="1"/>
              </p:cNvSpPr>
              <p:nvPr/>
            </p:nvSpPr>
            <p:spPr bwMode="auto">
              <a:xfrm>
                <a:off x="2784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6" name="Oval 412"/>
              <p:cNvSpPr>
                <a:spLocks noChangeArrowheads="1"/>
              </p:cNvSpPr>
              <p:nvPr/>
            </p:nvSpPr>
            <p:spPr bwMode="auto">
              <a:xfrm>
                <a:off x="2792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7" name="Oval 413"/>
              <p:cNvSpPr>
                <a:spLocks noChangeArrowheads="1"/>
              </p:cNvSpPr>
              <p:nvPr/>
            </p:nvSpPr>
            <p:spPr bwMode="auto">
              <a:xfrm>
                <a:off x="2792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8" name="Oval 414"/>
              <p:cNvSpPr>
                <a:spLocks noChangeArrowheads="1"/>
              </p:cNvSpPr>
              <p:nvPr/>
            </p:nvSpPr>
            <p:spPr bwMode="auto">
              <a:xfrm>
                <a:off x="2800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9" name="Oval 415"/>
              <p:cNvSpPr>
                <a:spLocks noChangeArrowheads="1"/>
              </p:cNvSpPr>
              <p:nvPr/>
            </p:nvSpPr>
            <p:spPr bwMode="auto">
              <a:xfrm>
                <a:off x="2800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0" name="Oval 416"/>
              <p:cNvSpPr>
                <a:spLocks noChangeArrowheads="1"/>
              </p:cNvSpPr>
              <p:nvPr/>
            </p:nvSpPr>
            <p:spPr bwMode="auto">
              <a:xfrm>
                <a:off x="2808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" name="Oval 417"/>
              <p:cNvSpPr>
                <a:spLocks noChangeArrowheads="1"/>
              </p:cNvSpPr>
              <p:nvPr/>
            </p:nvSpPr>
            <p:spPr bwMode="auto">
              <a:xfrm>
                <a:off x="2808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2" name="Oval 418"/>
              <p:cNvSpPr>
                <a:spLocks noChangeArrowheads="1"/>
              </p:cNvSpPr>
              <p:nvPr/>
            </p:nvSpPr>
            <p:spPr bwMode="auto">
              <a:xfrm>
                <a:off x="2816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3" name="Oval 419"/>
              <p:cNvSpPr>
                <a:spLocks noChangeArrowheads="1"/>
              </p:cNvSpPr>
              <p:nvPr/>
            </p:nvSpPr>
            <p:spPr bwMode="auto">
              <a:xfrm>
                <a:off x="2816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4" name="Oval 420"/>
              <p:cNvSpPr>
                <a:spLocks noChangeArrowheads="1"/>
              </p:cNvSpPr>
              <p:nvPr/>
            </p:nvSpPr>
            <p:spPr bwMode="auto">
              <a:xfrm>
                <a:off x="2824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5" name="Oval 421"/>
              <p:cNvSpPr>
                <a:spLocks noChangeArrowheads="1"/>
              </p:cNvSpPr>
              <p:nvPr/>
            </p:nvSpPr>
            <p:spPr bwMode="auto">
              <a:xfrm>
                <a:off x="2824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6" name="Oval 422"/>
              <p:cNvSpPr>
                <a:spLocks noChangeArrowheads="1"/>
              </p:cNvSpPr>
              <p:nvPr/>
            </p:nvSpPr>
            <p:spPr bwMode="auto">
              <a:xfrm>
                <a:off x="2832" y="7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7" name="Oval 423"/>
              <p:cNvSpPr>
                <a:spLocks noChangeArrowheads="1"/>
              </p:cNvSpPr>
              <p:nvPr/>
            </p:nvSpPr>
            <p:spPr bwMode="auto">
              <a:xfrm>
                <a:off x="2832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8" name="Oval 424"/>
              <p:cNvSpPr>
                <a:spLocks noChangeArrowheads="1"/>
              </p:cNvSpPr>
              <p:nvPr/>
            </p:nvSpPr>
            <p:spPr bwMode="auto">
              <a:xfrm>
                <a:off x="2840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9" name="Oval 425"/>
              <p:cNvSpPr>
                <a:spLocks noChangeArrowheads="1"/>
              </p:cNvSpPr>
              <p:nvPr/>
            </p:nvSpPr>
            <p:spPr bwMode="auto">
              <a:xfrm>
                <a:off x="2840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0" name="Oval 426"/>
              <p:cNvSpPr>
                <a:spLocks noChangeArrowheads="1"/>
              </p:cNvSpPr>
              <p:nvPr/>
            </p:nvSpPr>
            <p:spPr bwMode="auto">
              <a:xfrm>
                <a:off x="2848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1" name="Oval 427"/>
              <p:cNvSpPr>
                <a:spLocks noChangeArrowheads="1"/>
              </p:cNvSpPr>
              <p:nvPr/>
            </p:nvSpPr>
            <p:spPr bwMode="auto">
              <a:xfrm>
                <a:off x="2848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2" name="Oval 428"/>
              <p:cNvSpPr>
                <a:spLocks noChangeArrowheads="1"/>
              </p:cNvSpPr>
              <p:nvPr/>
            </p:nvSpPr>
            <p:spPr bwMode="auto">
              <a:xfrm>
                <a:off x="2856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3" name="Oval 429"/>
              <p:cNvSpPr>
                <a:spLocks noChangeArrowheads="1"/>
              </p:cNvSpPr>
              <p:nvPr/>
            </p:nvSpPr>
            <p:spPr bwMode="auto">
              <a:xfrm>
                <a:off x="2856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4" name="Oval 430"/>
              <p:cNvSpPr>
                <a:spLocks noChangeArrowheads="1"/>
              </p:cNvSpPr>
              <p:nvPr/>
            </p:nvSpPr>
            <p:spPr bwMode="auto">
              <a:xfrm>
                <a:off x="2864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5" name="Oval 431"/>
              <p:cNvSpPr>
                <a:spLocks noChangeArrowheads="1"/>
              </p:cNvSpPr>
              <p:nvPr/>
            </p:nvSpPr>
            <p:spPr bwMode="auto">
              <a:xfrm>
                <a:off x="2864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6" name="Oval 432"/>
              <p:cNvSpPr>
                <a:spLocks noChangeArrowheads="1"/>
              </p:cNvSpPr>
              <p:nvPr/>
            </p:nvSpPr>
            <p:spPr bwMode="auto">
              <a:xfrm>
                <a:off x="2872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7" name="Oval 433"/>
              <p:cNvSpPr>
                <a:spLocks noChangeArrowheads="1"/>
              </p:cNvSpPr>
              <p:nvPr/>
            </p:nvSpPr>
            <p:spPr bwMode="auto">
              <a:xfrm>
                <a:off x="2872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8" name="Oval 434"/>
              <p:cNvSpPr>
                <a:spLocks noChangeArrowheads="1"/>
              </p:cNvSpPr>
              <p:nvPr/>
            </p:nvSpPr>
            <p:spPr bwMode="auto">
              <a:xfrm>
                <a:off x="2880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9" name="Oval 435"/>
              <p:cNvSpPr>
                <a:spLocks noChangeArrowheads="1"/>
              </p:cNvSpPr>
              <p:nvPr/>
            </p:nvSpPr>
            <p:spPr bwMode="auto">
              <a:xfrm>
                <a:off x="2880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0" name="Oval 436"/>
              <p:cNvSpPr>
                <a:spLocks noChangeArrowheads="1"/>
              </p:cNvSpPr>
              <p:nvPr/>
            </p:nvSpPr>
            <p:spPr bwMode="auto">
              <a:xfrm>
                <a:off x="2888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1" name="Oval 437"/>
              <p:cNvSpPr>
                <a:spLocks noChangeArrowheads="1"/>
              </p:cNvSpPr>
              <p:nvPr/>
            </p:nvSpPr>
            <p:spPr bwMode="auto">
              <a:xfrm>
                <a:off x="2888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2" name="Oval 438"/>
              <p:cNvSpPr>
                <a:spLocks noChangeArrowheads="1"/>
              </p:cNvSpPr>
              <p:nvPr/>
            </p:nvSpPr>
            <p:spPr bwMode="auto">
              <a:xfrm>
                <a:off x="2896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3" name="Oval 439"/>
              <p:cNvSpPr>
                <a:spLocks noChangeArrowheads="1"/>
              </p:cNvSpPr>
              <p:nvPr/>
            </p:nvSpPr>
            <p:spPr bwMode="auto">
              <a:xfrm>
                <a:off x="2896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4" name="Oval 440"/>
              <p:cNvSpPr>
                <a:spLocks noChangeArrowheads="1"/>
              </p:cNvSpPr>
              <p:nvPr/>
            </p:nvSpPr>
            <p:spPr bwMode="auto">
              <a:xfrm>
                <a:off x="2904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5" name="Oval 441"/>
              <p:cNvSpPr>
                <a:spLocks noChangeArrowheads="1"/>
              </p:cNvSpPr>
              <p:nvPr/>
            </p:nvSpPr>
            <p:spPr bwMode="auto">
              <a:xfrm>
                <a:off x="2904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6" name="Oval 442"/>
              <p:cNvSpPr>
                <a:spLocks noChangeArrowheads="1"/>
              </p:cNvSpPr>
              <p:nvPr/>
            </p:nvSpPr>
            <p:spPr bwMode="auto">
              <a:xfrm>
                <a:off x="2912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7" name="Oval 443"/>
              <p:cNvSpPr>
                <a:spLocks noChangeArrowheads="1"/>
              </p:cNvSpPr>
              <p:nvPr/>
            </p:nvSpPr>
            <p:spPr bwMode="auto">
              <a:xfrm>
                <a:off x="2912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8" name="Oval 444"/>
              <p:cNvSpPr>
                <a:spLocks noChangeArrowheads="1"/>
              </p:cNvSpPr>
              <p:nvPr/>
            </p:nvSpPr>
            <p:spPr bwMode="auto">
              <a:xfrm>
                <a:off x="2920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9" name="Oval 445"/>
              <p:cNvSpPr>
                <a:spLocks noChangeArrowheads="1"/>
              </p:cNvSpPr>
              <p:nvPr/>
            </p:nvSpPr>
            <p:spPr bwMode="auto">
              <a:xfrm>
                <a:off x="2920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0" name="Oval 446"/>
              <p:cNvSpPr>
                <a:spLocks noChangeArrowheads="1"/>
              </p:cNvSpPr>
              <p:nvPr/>
            </p:nvSpPr>
            <p:spPr bwMode="auto">
              <a:xfrm>
                <a:off x="2928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1" name="Oval 447"/>
              <p:cNvSpPr>
                <a:spLocks noChangeArrowheads="1"/>
              </p:cNvSpPr>
              <p:nvPr/>
            </p:nvSpPr>
            <p:spPr bwMode="auto">
              <a:xfrm>
                <a:off x="2928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2" name="Oval 448"/>
              <p:cNvSpPr>
                <a:spLocks noChangeArrowheads="1"/>
              </p:cNvSpPr>
              <p:nvPr/>
            </p:nvSpPr>
            <p:spPr bwMode="auto">
              <a:xfrm>
                <a:off x="2936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3" name="Oval 449"/>
              <p:cNvSpPr>
                <a:spLocks noChangeArrowheads="1"/>
              </p:cNvSpPr>
              <p:nvPr/>
            </p:nvSpPr>
            <p:spPr bwMode="auto">
              <a:xfrm>
                <a:off x="2936" y="30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4" name="Oval 450"/>
              <p:cNvSpPr>
                <a:spLocks noChangeArrowheads="1"/>
              </p:cNvSpPr>
              <p:nvPr/>
            </p:nvSpPr>
            <p:spPr bwMode="auto">
              <a:xfrm>
                <a:off x="2944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5" name="Oval 451"/>
              <p:cNvSpPr>
                <a:spLocks noChangeArrowheads="1"/>
              </p:cNvSpPr>
              <p:nvPr/>
            </p:nvSpPr>
            <p:spPr bwMode="auto">
              <a:xfrm>
                <a:off x="2944" y="30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6" name="Oval 452"/>
              <p:cNvSpPr>
                <a:spLocks noChangeArrowheads="1"/>
              </p:cNvSpPr>
              <p:nvPr/>
            </p:nvSpPr>
            <p:spPr bwMode="auto">
              <a:xfrm>
                <a:off x="2952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7" name="Oval 453"/>
              <p:cNvSpPr>
                <a:spLocks noChangeArrowheads="1"/>
              </p:cNvSpPr>
              <p:nvPr/>
            </p:nvSpPr>
            <p:spPr bwMode="auto">
              <a:xfrm>
                <a:off x="2952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8" name="Oval 454"/>
              <p:cNvSpPr>
                <a:spLocks noChangeArrowheads="1"/>
              </p:cNvSpPr>
              <p:nvPr/>
            </p:nvSpPr>
            <p:spPr bwMode="auto">
              <a:xfrm>
                <a:off x="2960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9" name="Oval 455"/>
              <p:cNvSpPr>
                <a:spLocks noChangeArrowheads="1"/>
              </p:cNvSpPr>
              <p:nvPr/>
            </p:nvSpPr>
            <p:spPr bwMode="auto">
              <a:xfrm>
                <a:off x="2960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0" name="Oval 456"/>
              <p:cNvSpPr>
                <a:spLocks noChangeArrowheads="1"/>
              </p:cNvSpPr>
              <p:nvPr/>
            </p:nvSpPr>
            <p:spPr bwMode="auto">
              <a:xfrm>
                <a:off x="2968" y="7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1" name="Oval 457"/>
              <p:cNvSpPr>
                <a:spLocks noChangeArrowheads="1"/>
              </p:cNvSpPr>
              <p:nvPr/>
            </p:nvSpPr>
            <p:spPr bwMode="auto">
              <a:xfrm>
                <a:off x="2968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2" name="Oval 458"/>
              <p:cNvSpPr>
                <a:spLocks noChangeArrowheads="1"/>
              </p:cNvSpPr>
              <p:nvPr/>
            </p:nvSpPr>
            <p:spPr bwMode="auto">
              <a:xfrm>
                <a:off x="2976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3" name="Oval 459"/>
              <p:cNvSpPr>
                <a:spLocks noChangeArrowheads="1"/>
              </p:cNvSpPr>
              <p:nvPr/>
            </p:nvSpPr>
            <p:spPr bwMode="auto">
              <a:xfrm>
                <a:off x="2976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4" name="Oval 460"/>
              <p:cNvSpPr>
                <a:spLocks noChangeArrowheads="1"/>
              </p:cNvSpPr>
              <p:nvPr/>
            </p:nvSpPr>
            <p:spPr bwMode="auto">
              <a:xfrm>
                <a:off x="2984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5" name="Oval 461"/>
              <p:cNvSpPr>
                <a:spLocks noChangeArrowheads="1"/>
              </p:cNvSpPr>
              <p:nvPr/>
            </p:nvSpPr>
            <p:spPr bwMode="auto">
              <a:xfrm>
                <a:off x="2984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6" name="Oval 462"/>
              <p:cNvSpPr>
                <a:spLocks noChangeArrowheads="1"/>
              </p:cNvSpPr>
              <p:nvPr/>
            </p:nvSpPr>
            <p:spPr bwMode="auto">
              <a:xfrm>
                <a:off x="2992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7" name="Oval 463"/>
              <p:cNvSpPr>
                <a:spLocks noChangeArrowheads="1"/>
              </p:cNvSpPr>
              <p:nvPr/>
            </p:nvSpPr>
            <p:spPr bwMode="auto">
              <a:xfrm>
                <a:off x="2992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8" name="Oval 464"/>
              <p:cNvSpPr>
                <a:spLocks noChangeArrowheads="1"/>
              </p:cNvSpPr>
              <p:nvPr/>
            </p:nvSpPr>
            <p:spPr bwMode="auto">
              <a:xfrm>
                <a:off x="2992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9" name="Oval 465"/>
              <p:cNvSpPr>
                <a:spLocks noChangeArrowheads="1"/>
              </p:cNvSpPr>
              <p:nvPr/>
            </p:nvSpPr>
            <p:spPr bwMode="auto">
              <a:xfrm>
                <a:off x="2992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0" name="Oval 466"/>
              <p:cNvSpPr>
                <a:spLocks noChangeArrowheads="1"/>
              </p:cNvSpPr>
              <p:nvPr/>
            </p:nvSpPr>
            <p:spPr bwMode="auto">
              <a:xfrm>
                <a:off x="3000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1" name="Oval 467"/>
              <p:cNvSpPr>
                <a:spLocks noChangeArrowheads="1"/>
              </p:cNvSpPr>
              <p:nvPr/>
            </p:nvSpPr>
            <p:spPr bwMode="auto">
              <a:xfrm>
                <a:off x="3000" y="30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2" name="Oval 468"/>
              <p:cNvSpPr>
                <a:spLocks noChangeArrowheads="1"/>
              </p:cNvSpPr>
              <p:nvPr/>
            </p:nvSpPr>
            <p:spPr bwMode="auto">
              <a:xfrm>
                <a:off x="3008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3" name="Oval 469"/>
              <p:cNvSpPr>
                <a:spLocks noChangeArrowheads="1"/>
              </p:cNvSpPr>
              <p:nvPr/>
            </p:nvSpPr>
            <p:spPr bwMode="auto">
              <a:xfrm>
                <a:off x="3008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4" name="Oval 470"/>
              <p:cNvSpPr>
                <a:spLocks noChangeArrowheads="1"/>
              </p:cNvSpPr>
              <p:nvPr/>
            </p:nvSpPr>
            <p:spPr bwMode="auto">
              <a:xfrm>
                <a:off x="3016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5" name="Oval 471"/>
              <p:cNvSpPr>
                <a:spLocks noChangeArrowheads="1"/>
              </p:cNvSpPr>
              <p:nvPr/>
            </p:nvSpPr>
            <p:spPr bwMode="auto">
              <a:xfrm>
                <a:off x="3016" y="29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6" name="Oval 472"/>
              <p:cNvSpPr>
                <a:spLocks noChangeArrowheads="1"/>
              </p:cNvSpPr>
              <p:nvPr/>
            </p:nvSpPr>
            <p:spPr bwMode="auto">
              <a:xfrm>
                <a:off x="3024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7" name="Oval 473"/>
              <p:cNvSpPr>
                <a:spLocks noChangeArrowheads="1"/>
              </p:cNvSpPr>
              <p:nvPr/>
            </p:nvSpPr>
            <p:spPr bwMode="auto">
              <a:xfrm>
                <a:off x="3024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8" name="Oval 474"/>
              <p:cNvSpPr>
                <a:spLocks noChangeArrowheads="1"/>
              </p:cNvSpPr>
              <p:nvPr/>
            </p:nvSpPr>
            <p:spPr bwMode="auto">
              <a:xfrm>
                <a:off x="3032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9" name="Oval 475"/>
              <p:cNvSpPr>
                <a:spLocks noChangeArrowheads="1"/>
              </p:cNvSpPr>
              <p:nvPr/>
            </p:nvSpPr>
            <p:spPr bwMode="auto">
              <a:xfrm>
                <a:off x="3032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0" name="Oval 476"/>
              <p:cNvSpPr>
                <a:spLocks noChangeArrowheads="1"/>
              </p:cNvSpPr>
              <p:nvPr/>
            </p:nvSpPr>
            <p:spPr bwMode="auto">
              <a:xfrm>
                <a:off x="3040" y="7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1" name="Oval 477"/>
              <p:cNvSpPr>
                <a:spLocks noChangeArrowheads="1"/>
              </p:cNvSpPr>
              <p:nvPr/>
            </p:nvSpPr>
            <p:spPr bwMode="auto">
              <a:xfrm>
                <a:off x="3040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2" name="Oval 478"/>
              <p:cNvSpPr>
                <a:spLocks noChangeArrowheads="1"/>
              </p:cNvSpPr>
              <p:nvPr/>
            </p:nvSpPr>
            <p:spPr bwMode="auto">
              <a:xfrm>
                <a:off x="3048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3" name="Oval 479"/>
              <p:cNvSpPr>
                <a:spLocks noChangeArrowheads="1"/>
              </p:cNvSpPr>
              <p:nvPr/>
            </p:nvSpPr>
            <p:spPr bwMode="auto">
              <a:xfrm>
                <a:off x="3048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4" name="Oval 480"/>
              <p:cNvSpPr>
                <a:spLocks noChangeArrowheads="1"/>
              </p:cNvSpPr>
              <p:nvPr/>
            </p:nvSpPr>
            <p:spPr bwMode="auto">
              <a:xfrm>
                <a:off x="3056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5" name="Oval 481"/>
              <p:cNvSpPr>
                <a:spLocks noChangeArrowheads="1"/>
              </p:cNvSpPr>
              <p:nvPr/>
            </p:nvSpPr>
            <p:spPr bwMode="auto">
              <a:xfrm>
                <a:off x="3056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6" name="Oval 482"/>
              <p:cNvSpPr>
                <a:spLocks noChangeArrowheads="1"/>
              </p:cNvSpPr>
              <p:nvPr/>
            </p:nvSpPr>
            <p:spPr bwMode="auto">
              <a:xfrm>
                <a:off x="3064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7" name="Oval 483"/>
              <p:cNvSpPr>
                <a:spLocks noChangeArrowheads="1"/>
              </p:cNvSpPr>
              <p:nvPr/>
            </p:nvSpPr>
            <p:spPr bwMode="auto">
              <a:xfrm>
                <a:off x="3064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8" name="Oval 484"/>
              <p:cNvSpPr>
                <a:spLocks noChangeArrowheads="1"/>
              </p:cNvSpPr>
              <p:nvPr/>
            </p:nvSpPr>
            <p:spPr bwMode="auto">
              <a:xfrm>
                <a:off x="3072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9" name="Oval 485"/>
              <p:cNvSpPr>
                <a:spLocks noChangeArrowheads="1"/>
              </p:cNvSpPr>
              <p:nvPr/>
            </p:nvSpPr>
            <p:spPr bwMode="auto">
              <a:xfrm>
                <a:off x="3072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0" name="Oval 486"/>
              <p:cNvSpPr>
                <a:spLocks noChangeArrowheads="1"/>
              </p:cNvSpPr>
              <p:nvPr/>
            </p:nvSpPr>
            <p:spPr bwMode="auto">
              <a:xfrm>
                <a:off x="3080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1" name="Oval 487"/>
              <p:cNvSpPr>
                <a:spLocks noChangeArrowheads="1"/>
              </p:cNvSpPr>
              <p:nvPr/>
            </p:nvSpPr>
            <p:spPr bwMode="auto">
              <a:xfrm>
                <a:off x="3080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2" name="Oval 488"/>
              <p:cNvSpPr>
                <a:spLocks noChangeArrowheads="1"/>
              </p:cNvSpPr>
              <p:nvPr/>
            </p:nvSpPr>
            <p:spPr bwMode="auto">
              <a:xfrm>
                <a:off x="3088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3" name="Oval 489"/>
              <p:cNvSpPr>
                <a:spLocks noChangeArrowheads="1"/>
              </p:cNvSpPr>
              <p:nvPr/>
            </p:nvSpPr>
            <p:spPr bwMode="auto">
              <a:xfrm>
                <a:off x="3088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4" name="Oval 490"/>
              <p:cNvSpPr>
                <a:spLocks noChangeArrowheads="1"/>
              </p:cNvSpPr>
              <p:nvPr/>
            </p:nvSpPr>
            <p:spPr bwMode="auto">
              <a:xfrm>
                <a:off x="3096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5" name="Oval 491"/>
              <p:cNvSpPr>
                <a:spLocks noChangeArrowheads="1"/>
              </p:cNvSpPr>
              <p:nvPr/>
            </p:nvSpPr>
            <p:spPr bwMode="auto">
              <a:xfrm>
                <a:off x="3096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6" name="Oval 492"/>
              <p:cNvSpPr>
                <a:spLocks noChangeArrowheads="1"/>
              </p:cNvSpPr>
              <p:nvPr/>
            </p:nvSpPr>
            <p:spPr bwMode="auto">
              <a:xfrm>
                <a:off x="3104" y="7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7" name="Oval 493"/>
              <p:cNvSpPr>
                <a:spLocks noChangeArrowheads="1"/>
              </p:cNvSpPr>
              <p:nvPr/>
            </p:nvSpPr>
            <p:spPr bwMode="auto">
              <a:xfrm>
                <a:off x="3104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8" name="Oval 494"/>
              <p:cNvSpPr>
                <a:spLocks noChangeArrowheads="1"/>
              </p:cNvSpPr>
              <p:nvPr/>
            </p:nvSpPr>
            <p:spPr bwMode="auto">
              <a:xfrm>
                <a:off x="3112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9" name="Oval 495"/>
              <p:cNvSpPr>
                <a:spLocks noChangeArrowheads="1"/>
              </p:cNvSpPr>
              <p:nvPr/>
            </p:nvSpPr>
            <p:spPr bwMode="auto">
              <a:xfrm>
                <a:off x="3112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0" name="Oval 496"/>
              <p:cNvSpPr>
                <a:spLocks noChangeArrowheads="1"/>
              </p:cNvSpPr>
              <p:nvPr/>
            </p:nvSpPr>
            <p:spPr bwMode="auto">
              <a:xfrm>
                <a:off x="3120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1" name="Oval 497"/>
              <p:cNvSpPr>
                <a:spLocks noChangeArrowheads="1"/>
              </p:cNvSpPr>
              <p:nvPr/>
            </p:nvSpPr>
            <p:spPr bwMode="auto">
              <a:xfrm>
                <a:off x="3120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2" name="Oval 498"/>
              <p:cNvSpPr>
                <a:spLocks noChangeArrowheads="1"/>
              </p:cNvSpPr>
              <p:nvPr/>
            </p:nvSpPr>
            <p:spPr bwMode="auto">
              <a:xfrm>
                <a:off x="3128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3" name="Oval 499"/>
              <p:cNvSpPr>
                <a:spLocks noChangeArrowheads="1"/>
              </p:cNvSpPr>
              <p:nvPr/>
            </p:nvSpPr>
            <p:spPr bwMode="auto">
              <a:xfrm>
                <a:off x="3128" y="29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4" name="Oval 500"/>
              <p:cNvSpPr>
                <a:spLocks noChangeArrowheads="1"/>
              </p:cNvSpPr>
              <p:nvPr/>
            </p:nvSpPr>
            <p:spPr bwMode="auto">
              <a:xfrm>
                <a:off x="3136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5" name="Oval 501"/>
              <p:cNvSpPr>
                <a:spLocks noChangeArrowheads="1"/>
              </p:cNvSpPr>
              <p:nvPr/>
            </p:nvSpPr>
            <p:spPr bwMode="auto">
              <a:xfrm>
                <a:off x="3136" y="29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6" name="Oval 502"/>
              <p:cNvSpPr>
                <a:spLocks noChangeArrowheads="1"/>
              </p:cNvSpPr>
              <p:nvPr/>
            </p:nvSpPr>
            <p:spPr bwMode="auto">
              <a:xfrm>
                <a:off x="3144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7" name="Oval 503"/>
              <p:cNvSpPr>
                <a:spLocks noChangeArrowheads="1"/>
              </p:cNvSpPr>
              <p:nvPr/>
            </p:nvSpPr>
            <p:spPr bwMode="auto">
              <a:xfrm>
                <a:off x="3144" y="29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8" name="Oval 504"/>
              <p:cNvSpPr>
                <a:spLocks noChangeArrowheads="1"/>
              </p:cNvSpPr>
              <p:nvPr/>
            </p:nvSpPr>
            <p:spPr bwMode="auto">
              <a:xfrm>
                <a:off x="3152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9" name="Oval 505"/>
              <p:cNvSpPr>
                <a:spLocks noChangeArrowheads="1"/>
              </p:cNvSpPr>
              <p:nvPr/>
            </p:nvSpPr>
            <p:spPr bwMode="auto">
              <a:xfrm>
                <a:off x="3152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0" name="Oval 506"/>
              <p:cNvSpPr>
                <a:spLocks noChangeArrowheads="1"/>
              </p:cNvSpPr>
              <p:nvPr/>
            </p:nvSpPr>
            <p:spPr bwMode="auto">
              <a:xfrm>
                <a:off x="3160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1" name="Oval 507"/>
              <p:cNvSpPr>
                <a:spLocks noChangeArrowheads="1"/>
              </p:cNvSpPr>
              <p:nvPr/>
            </p:nvSpPr>
            <p:spPr bwMode="auto">
              <a:xfrm>
                <a:off x="3160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2" name="Oval 508"/>
              <p:cNvSpPr>
                <a:spLocks noChangeArrowheads="1"/>
              </p:cNvSpPr>
              <p:nvPr/>
            </p:nvSpPr>
            <p:spPr bwMode="auto">
              <a:xfrm>
                <a:off x="3168" y="7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3" name="Oval 509"/>
              <p:cNvSpPr>
                <a:spLocks noChangeArrowheads="1"/>
              </p:cNvSpPr>
              <p:nvPr/>
            </p:nvSpPr>
            <p:spPr bwMode="auto">
              <a:xfrm>
                <a:off x="3168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4" name="Oval 510"/>
              <p:cNvSpPr>
                <a:spLocks noChangeArrowheads="1"/>
              </p:cNvSpPr>
              <p:nvPr/>
            </p:nvSpPr>
            <p:spPr bwMode="auto">
              <a:xfrm>
                <a:off x="3176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5" name="Oval 511"/>
              <p:cNvSpPr>
                <a:spLocks noChangeArrowheads="1"/>
              </p:cNvSpPr>
              <p:nvPr/>
            </p:nvSpPr>
            <p:spPr bwMode="auto">
              <a:xfrm>
                <a:off x="3176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6" name="Oval 512"/>
              <p:cNvSpPr>
                <a:spLocks noChangeArrowheads="1"/>
              </p:cNvSpPr>
              <p:nvPr/>
            </p:nvSpPr>
            <p:spPr bwMode="auto">
              <a:xfrm>
                <a:off x="3184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7" name="Oval 513"/>
              <p:cNvSpPr>
                <a:spLocks noChangeArrowheads="1"/>
              </p:cNvSpPr>
              <p:nvPr/>
            </p:nvSpPr>
            <p:spPr bwMode="auto">
              <a:xfrm>
                <a:off x="3184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8" name="Oval 514"/>
              <p:cNvSpPr>
                <a:spLocks noChangeArrowheads="1"/>
              </p:cNvSpPr>
              <p:nvPr/>
            </p:nvSpPr>
            <p:spPr bwMode="auto">
              <a:xfrm>
                <a:off x="3192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9" name="Oval 515"/>
              <p:cNvSpPr>
                <a:spLocks noChangeArrowheads="1"/>
              </p:cNvSpPr>
              <p:nvPr/>
            </p:nvSpPr>
            <p:spPr bwMode="auto">
              <a:xfrm>
                <a:off x="3192" y="29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0" name="Oval 516"/>
              <p:cNvSpPr>
                <a:spLocks noChangeArrowheads="1"/>
              </p:cNvSpPr>
              <p:nvPr/>
            </p:nvSpPr>
            <p:spPr bwMode="auto">
              <a:xfrm>
                <a:off x="3200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1" name="Oval 517"/>
              <p:cNvSpPr>
                <a:spLocks noChangeArrowheads="1"/>
              </p:cNvSpPr>
              <p:nvPr/>
            </p:nvSpPr>
            <p:spPr bwMode="auto">
              <a:xfrm>
                <a:off x="3200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2" name="Oval 518"/>
              <p:cNvSpPr>
                <a:spLocks noChangeArrowheads="1"/>
              </p:cNvSpPr>
              <p:nvPr/>
            </p:nvSpPr>
            <p:spPr bwMode="auto">
              <a:xfrm>
                <a:off x="3208" y="7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3" name="Oval 519"/>
              <p:cNvSpPr>
                <a:spLocks noChangeArrowheads="1"/>
              </p:cNvSpPr>
              <p:nvPr/>
            </p:nvSpPr>
            <p:spPr bwMode="auto">
              <a:xfrm>
                <a:off x="3208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4" name="Oval 520"/>
              <p:cNvSpPr>
                <a:spLocks noChangeArrowheads="1"/>
              </p:cNvSpPr>
              <p:nvPr/>
            </p:nvSpPr>
            <p:spPr bwMode="auto">
              <a:xfrm>
                <a:off x="3216" y="7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5" name="Oval 521"/>
              <p:cNvSpPr>
                <a:spLocks noChangeArrowheads="1"/>
              </p:cNvSpPr>
              <p:nvPr/>
            </p:nvSpPr>
            <p:spPr bwMode="auto">
              <a:xfrm>
                <a:off x="3216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6" name="Oval 522"/>
              <p:cNvSpPr>
                <a:spLocks noChangeArrowheads="1"/>
              </p:cNvSpPr>
              <p:nvPr/>
            </p:nvSpPr>
            <p:spPr bwMode="auto">
              <a:xfrm>
                <a:off x="3224" y="7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7" name="Oval 523"/>
              <p:cNvSpPr>
                <a:spLocks noChangeArrowheads="1"/>
              </p:cNvSpPr>
              <p:nvPr/>
            </p:nvSpPr>
            <p:spPr bwMode="auto">
              <a:xfrm>
                <a:off x="3224" y="29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8" name="Oval 524"/>
              <p:cNvSpPr>
                <a:spLocks noChangeArrowheads="1"/>
              </p:cNvSpPr>
              <p:nvPr/>
            </p:nvSpPr>
            <p:spPr bwMode="auto">
              <a:xfrm>
                <a:off x="3232" y="7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9" name="Oval 525"/>
              <p:cNvSpPr>
                <a:spLocks noChangeArrowheads="1"/>
              </p:cNvSpPr>
              <p:nvPr/>
            </p:nvSpPr>
            <p:spPr bwMode="auto">
              <a:xfrm>
                <a:off x="3232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0" name="Oval 526"/>
              <p:cNvSpPr>
                <a:spLocks noChangeArrowheads="1"/>
              </p:cNvSpPr>
              <p:nvPr/>
            </p:nvSpPr>
            <p:spPr bwMode="auto">
              <a:xfrm>
                <a:off x="3240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1" name="Oval 527"/>
              <p:cNvSpPr>
                <a:spLocks noChangeArrowheads="1"/>
              </p:cNvSpPr>
              <p:nvPr/>
            </p:nvSpPr>
            <p:spPr bwMode="auto">
              <a:xfrm>
                <a:off x="3240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2" name="Oval 528"/>
              <p:cNvSpPr>
                <a:spLocks noChangeArrowheads="1"/>
              </p:cNvSpPr>
              <p:nvPr/>
            </p:nvSpPr>
            <p:spPr bwMode="auto">
              <a:xfrm>
                <a:off x="3248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3" name="Oval 529"/>
              <p:cNvSpPr>
                <a:spLocks noChangeArrowheads="1"/>
              </p:cNvSpPr>
              <p:nvPr/>
            </p:nvSpPr>
            <p:spPr bwMode="auto">
              <a:xfrm>
                <a:off x="3248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4" name="Oval 530"/>
              <p:cNvSpPr>
                <a:spLocks noChangeArrowheads="1"/>
              </p:cNvSpPr>
              <p:nvPr/>
            </p:nvSpPr>
            <p:spPr bwMode="auto">
              <a:xfrm>
                <a:off x="3256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5" name="Oval 531"/>
              <p:cNvSpPr>
                <a:spLocks noChangeArrowheads="1"/>
              </p:cNvSpPr>
              <p:nvPr/>
            </p:nvSpPr>
            <p:spPr bwMode="auto">
              <a:xfrm>
                <a:off x="3256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6" name="Oval 532"/>
              <p:cNvSpPr>
                <a:spLocks noChangeArrowheads="1"/>
              </p:cNvSpPr>
              <p:nvPr/>
            </p:nvSpPr>
            <p:spPr bwMode="auto">
              <a:xfrm>
                <a:off x="3256" y="7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7" name="Oval 533"/>
              <p:cNvSpPr>
                <a:spLocks noChangeArrowheads="1"/>
              </p:cNvSpPr>
              <p:nvPr/>
            </p:nvSpPr>
            <p:spPr bwMode="auto">
              <a:xfrm>
                <a:off x="3256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8" name="Oval 534"/>
              <p:cNvSpPr>
                <a:spLocks noChangeArrowheads="1"/>
              </p:cNvSpPr>
              <p:nvPr/>
            </p:nvSpPr>
            <p:spPr bwMode="auto">
              <a:xfrm>
                <a:off x="3264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9" name="Oval 535"/>
              <p:cNvSpPr>
                <a:spLocks noChangeArrowheads="1"/>
              </p:cNvSpPr>
              <p:nvPr/>
            </p:nvSpPr>
            <p:spPr bwMode="auto">
              <a:xfrm>
                <a:off x="3264" y="29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0" name="Oval 536"/>
              <p:cNvSpPr>
                <a:spLocks noChangeArrowheads="1"/>
              </p:cNvSpPr>
              <p:nvPr/>
            </p:nvSpPr>
            <p:spPr bwMode="auto">
              <a:xfrm>
                <a:off x="3272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1" name="Oval 537"/>
              <p:cNvSpPr>
                <a:spLocks noChangeArrowheads="1"/>
              </p:cNvSpPr>
              <p:nvPr/>
            </p:nvSpPr>
            <p:spPr bwMode="auto">
              <a:xfrm>
                <a:off x="3272" y="29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2" name="Oval 538"/>
              <p:cNvSpPr>
                <a:spLocks noChangeArrowheads="1"/>
              </p:cNvSpPr>
              <p:nvPr/>
            </p:nvSpPr>
            <p:spPr bwMode="auto">
              <a:xfrm>
                <a:off x="3280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3" name="Oval 539"/>
              <p:cNvSpPr>
                <a:spLocks noChangeArrowheads="1"/>
              </p:cNvSpPr>
              <p:nvPr/>
            </p:nvSpPr>
            <p:spPr bwMode="auto">
              <a:xfrm>
                <a:off x="3280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4" name="Oval 540"/>
              <p:cNvSpPr>
                <a:spLocks noChangeArrowheads="1"/>
              </p:cNvSpPr>
              <p:nvPr/>
            </p:nvSpPr>
            <p:spPr bwMode="auto">
              <a:xfrm>
                <a:off x="3288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5" name="Oval 541"/>
              <p:cNvSpPr>
                <a:spLocks noChangeArrowheads="1"/>
              </p:cNvSpPr>
              <p:nvPr/>
            </p:nvSpPr>
            <p:spPr bwMode="auto">
              <a:xfrm>
                <a:off x="3288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6" name="Oval 542"/>
              <p:cNvSpPr>
                <a:spLocks noChangeArrowheads="1"/>
              </p:cNvSpPr>
              <p:nvPr/>
            </p:nvSpPr>
            <p:spPr bwMode="auto">
              <a:xfrm>
                <a:off x="3296" y="8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7" name="Oval 543"/>
              <p:cNvSpPr>
                <a:spLocks noChangeArrowheads="1"/>
              </p:cNvSpPr>
              <p:nvPr/>
            </p:nvSpPr>
            <p:spPr bwMode="auto">
              <a:xfrm>
                <a:off x="3296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8" name="Oval 544"/>
              <p:cNvSpPr>
                <a:spLocks noChangeArrowheads="1"/>
              </p:cNvSpPr>
              <p:nvPr/>
            </p:nvSpPr>
            <p:spPr bwMode="auto">
              <a:xfrm>
                <a:off x="3304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9" name="Oval 545"/>
              <p:cNvSpPr>
                <a:spLocks noChangeArrowheads="1"/>
              </p:cNvSpPr>
              <p:nvPr/>
            </p:nvSpPr>
            <p:spPr bwMode="auto">
              <a:xfrm>
                <a:off x="3304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0" name="Oval 546"/>
              <p:cNvSpPr>
                <a:spLocks noChangeArrowheads="1"/>
              </p:cNvSpPr>
              <p:nvPr/>
            </p:nvSpPr>
            <p:spPr bwMode="auto">
              <a:xfrm>
                <a:off x="3312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1" name="Oval 547"/>
              <p:cNvSpPr>
                <a:spLocks noChangeArrowheads="1"/>
              </p:cNvSpPr>
              <p:nvPr/>
            </p:nvSpPr>
            <p:spPr bwMode="auto">
              <a:xfrm>
                <a:off x="3312" y="29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2" name="Oval 548"/>
              <p:cNvSpPr>
                <a:spLocks noChangeArrowheads="1"/>
              </p:cNvSpPr>
              <p:nvPr/>
            </p:nvSpPr>
            <p:spPr bwMode="auto">
              <a:xfrm>
                <a:off x="3320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3" name="Oval 549"/>
              <p:cNvSpPr>
                <a:spLocks noChangeArrowheads="1"/>
              </p:cNvSpPr>
              <p:nvPr/>
            </p:nvSpPr>
            <p:spPr bwMode="auto">
              <a:xfrm>
                <a:off x="3320" y="29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4" name="Oval 550"/>
              <p:cNvSpPr>
                <a:spLocks noChangeArrowheads="1"/>
              </p:cNvSpPr>
              <p:nvPr/>
            </p:nvSpPr>
            <p:spPr bwMode="auto">
              <a:xfrm>
                <a:off x="3328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5" name="Oval 551"/>
              <p:cNvSpPr>
                <a:spLocks noChangeArrowheads="1"/>
              </p:cNvSpPr>
              <p:nvPr/>
            </p:nvSpPr>
            <p:spPr bwMode="auto">
              <a:xfrm>
                <a:off x="3328" y="29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6" name="Oval 552"/>
              <p:cNvSpPr>
                <a:spLocks noChangeArrowheads="1"/>
              </p:cNvSpPr>
              <p:nvPr/>
            </p:nvSpPr>
            <p:spPr bwMode="auto">
              <a:xfrm>
                <a:off x="3336" y="8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7" name="Oval 553"/>
              <p:cNvSpPr>
                <a:spLocks noChangeArrowheads="1"/>
              </p:cNvSpPr>
              <p:nvPr/>
            </p:nvSpPr>
            <p:spPr bwMode="auto">
              <a:xfrm>
                <a:off x="3336" y="29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8" name="Oval 554"/>
              <p:cNvSpPr>
                <a:spLocks noChangeArrowheads="1"/>
              </p:cNvSpPr>
              <p:nvPr/>
            </p:nvSpPr>
            <p:spPr bwMode="auto">
              <a:xfrm>
                <a:off x="3344" y="8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9" name="Oval 555"/>
              <p:cNvSpPr>
                <a:spLocks noChangeArrowheads="1"/>
              </p:cNvSpPr>
              <p:nvPr/>
            </p:nvSpPr>
            <p:spPr bwMode="auto">
              <a:xfrm>
                <a:off x="3344" y="29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0" name="Oval 556"/>
              <p:cNvSpPr>
                <a:spLocks noChangeArrowheads="1"/>
              </p:cNvSpPr>
              <p:nvPr/>
            </p:nvSpPr>
            <p:spPr bwMode="auto">
              <a:xfrm>
                <a:off x="3352" y="82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1" name="Oval 557"/>
              <p:cNvSpPr>
                <a:spLocks noChangeArrowheads="1"/>
              </p:cNvSpPr>
              <p:nvPr/>
            </p:nvSpPr>
            <p:spPr bwMode="auto">
              <a:xfrm>
                <a:off x="3352" y="2908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2" name="Oval 558"/>
              <p:cNvSpPr>
                <a:spLocks noChangeArrowheads="1"/>
              </p:cNvSpPr>
              <p:nvPr/>
            </p:nvSpPr>
            <p:spPr bwMode="auto">
              <a:xfrm>
                <a:off x="3360" y="830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3" name="Oval 559"/>
              <p:cNvSpPr>
                <a:spLocks noChangeArrowheads="1"/>
              </p:cNvSpPr>
              <p:nvPr/>
            </p:nvSpPr>
            <p:spPr bwMode="auto">
              <a:xfrm>
                <a:off x="3360" y="2908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4" name="Oval 560"/>
              <p:cNvSpPr>
                <a:spLocks noChangeArrowheads="1"/>
              </p:cNvSpPr>
              <p:nvPr/>
            </p:nvSpPr>
            <p:spPr bwMode="auto">
              <a:xfrm>
                <a:off x="3368" y="830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5" name="Oval 561"/>
              <p:cNvSpPr>
                <a:spLocks noChangeArrowheads="1"/>
              </p:cNvSpPr>
              <p:nvPr/>
            </p:nvSpPr>
            <p:spPr bwMode="auto">
              <a:xfrm>
                <a:off x="3368" y="2900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6" name="Oval 562"/>
              <p:cNvSpPr>
                <a:spLocks noChangeArrowheads="1"/>
              </p:cNvSpPr>
              <p:nvPr/>
            </p:nvSpPr>
            <p:spPr bwMode="auto">
              <a:xfrm>
                <a:off x="3376" y="830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7" name="Oval 563"/>
              <p:cNvSpPr>
                <a:spLocks noChangeArrowheads="1"/>
              </p:cNvSpPr>
              <p:nvPr/>
            </p:nvSpPr>
            <p:spPr bwMode="auto">
              <a:xfrm>
                <a:off x="3376" y="289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8" name="Oval 564"/>
              <p:cNvSpPr>
                <a:spLocks noChangeArrowheads="1"/>
              </p:cNvSpPr>
              <p:nvPr/>
            </p:nvSpPr>
            <p:spPr bwMode="auto">
              <a:xfrm>
                <a:off x="3384" y="838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9" name="Oval 565"/>
              <p:cNvSpPr>
                <a:spLocks noChangeArrowheads="1"/>
              </p:cNvSpPr>
              <p:nvPr/>
            </p:nvSpPr>
            <p:spPr bwMode="auto">
              <a:xfrm>
                <a:off x="3384" y="2892"/>
                <a:ext cx="41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0" name="Oval 566"/>
              <p:cNvSpPr>
                <a:spLocks noChangeArrowheads="1"/>
              </p:cNvSpPr>
              <p:nvPr/>
            </p:nvSpPr>
            <p:spPr bwMode="auto">
              <a:xfrm>
                <a:off x="3393" y="8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1" name="Oval 567"/>
              <p:cNvSpPr>
                <a:spLocks noChangeArrowheads="1"/>
              </p:cNvSpPr>
              <p:nvPr/>
            </p:nvSpPr>
            <p:spPr bwMode="auto">
              <a:xfrm>
                <a:off x="3393" y="289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2" name="Oval 568"/>
              <p:cNvSpPr>
                <a:spLocks noChangeArrowheads="1"/>
              </p:cNvSpPr>
              <p:nvPr/>
            </p:nvSpPr>
            <p:spPr bwMode="auto">
              <a:xfrm>
                <a:off x="3401" y="8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3" name="Oval 569"/>
              <p:cNvSpPr>
                <a:spLocks noChangeArrowheads="1"/>
              </p:cNvSpPr>
              <p:nvPr/>
            </p:nvSpPr>
            <p:spPr bwMode="auto">
              <a:xfrm>
                <a:off x="3401" y="288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4" name="Oval 570"/>
              <p:cNvSpPr>
                <a:spLocks noChangeArrowheads="1"/>
              </p:cNvSpPr>
              <p:nvPr/>
            </p:nvSpPr>
            <p:spPr bwMode="auto">
              <a:xfrm>
                <a:off x="3409" y="8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5" name="Oval 571"/>
              <p:cNvSpPr>
                <a:spLocks noChangeArrowheads="1"/>
              </p:cNvSpPr>
              <p:nvPr/>
            </p:nvSpPr>
            <p:spPr bwMode="auto">
              <a:xfrm>
                <a:off x="3409" y="288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6" name="Oval 572"/>
              <p:cNvSpPr>
                <a:spLocks noChangeArrowheads="1"/>
              </p:cNvSpPr>
              <p:nvPr/>
            </p:nvSpPr>
            <p:spPr bwMode="auto">
              <a:xfrm>
                <a:off x="3417" y="8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7" name="Oval 573"/>
              <p:cNvSpPr>
                <a:spLocks noChangeArrowheads="1"/>
              </p:cNvSpPr>
              <p:nvPr/>
            </p:nvSpPr>
            <p:spPr bwMode="auto">
              <a:xfrm>
                <a:off x="3417" y="287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8" name="Oval 574"/>
              <p:cNvSpPr>
                <a:spLocks noChangeArrowheads="1"/>
              </p:cNvSpPr>
              <p:nvPr/>
            </p:nvSpPr>
            <p:spPr bwMode="auto">
              <a:xfrm>
                <a:off x="3425" y="8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9" name="Oval 575"/>
              <p:cNvSpPr>
                <a:spLocks noChangeArrowheads="1"/>
              </p:cNvSpPr>
              <p:nvPr/>
            </p:nvSpPr>
            <p:spPr bwMode="auto">
              <a:xfrm>
                <a:off x="3425" y="28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0" name="Oval 576"/>
              <p:cNvSpPr>
                <a:spLocks noChangeArrowheads="1"/>
              </p:cNvSpPr>
              <p:nvPr/>
            </p:nvSpPr>
            <p:spPr bwMode="auto">
              <a:xfrm>
                <a:off x="3433" y="8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1" name="Oval 577"/>
              <p:cNvSpPr>
                <a:spLocks noChangeArrowheads="1"/>
              </p:cNvSpPr>
              <p:nvPr/>
            </p:nvSpPr>
            <p:spPr bwMode="auto">
              <a:xfrm>
                <a:off x="3433" y="286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2" name="Oval 578"/>
              <p:cNvSpPr>
                <a:spLocks noChangeArrowheads="1"/>
              </p:cNvSpPr>
              <p:nvPr/>
            </p:nvSpPr>
            <p:spPr bwMode="auto">
              <a:xfrm>
                <a:off x="3441" y="8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3" name="Oval 579"/>
              <p:cNvSpPr>
                <a:spLocks noChangeArrowheads="1"/>
              </p:cNvSpPr>
              <p:nvPr/>
            </p:nvSpPr>
            <p:spPr bwMode="auto">
              <a:xfrm>
                <a:off x="3441" y="28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4" name="Oval 580"/>
              <p:cNvSpPr>
                <a:spLocks noChangeArrowheads="1"/>
              </p:cNvSpPr>
              <p:nvPr/>
            </p:nvSpPr>
            <p:spPr bwMode="auto">
              <a:xfrm>
                <a:off x="3449" y="8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5" name="Oval 581"/>
              <p:cNvSpPr>
                <a:spLocks noChangeArrowheads="1"/>
              </p:cNvSpPr>
              <p:nvPr/>
            </p:nvSpPr>
            <p:spPr bwMode="auto">
              <a:xfrm>
                <a:off x="3449" y="28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6" name="Oval 582"/>
              <p:cNvSpPr>
                <a:spLocks noChangeArrowheads="1"/>
              </p:cNvSpPr>
              <p:nvPr/>
            </p:nvSpPr>
            <p:spPr bwMode="auto">
              <a:xfrm>
                <a:off x="3457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7" name="Oval 583"/>
              <p:cNvSpPr>
                <a:spLocks noChangeArrowheads="1"/>
              </p:cNvSpPr>
              <p:nvPr/>
            </p:nvSpPr>
            <p:spPr bwMode="auto">
              <a:xfrm>
                <a:off x="3457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8" name="Oval 584"/>
              <p:cNvSpPr>
                <a:spLocks noChangeArrowheads="1"/>
              </p:cNvSpPr>
              <p:nvPr/>
            </p:nvSpPr>
            <p:spPr bwMode="auto">
              <a:xfrm>
                <a:off x="3465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9" name="Oval 585"/>
              <p:cNvSpPr>
                <a:spLocks noChangeArrowheads="1"/>
              </p:cNvSpPr>
              <p:nvPr/>
            </p:nvSpPr>
            <p:spPr bwMode="auto">
              <a:xfrm>
                <a:off x="3465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0" name="Oval 586"/>
              <p:cNvSpPr>
                <a:spLocks noChangeArrowheads="1"/>
              </p:cNvSpPr>
              <p:nvPr/>
            </p:nvSpPr>
            <p:spPr bwMode="auto">
              <a:xfrm>
                <a:off x="3473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1" name="Oval 587"/>
              <p:cNvSpPr>
                <a:spLocks noChangeArrowheads="1"/>
              </p:cNvSpPr>
              <p:nvPr/>
            </p:nvSpPr>
            <p:spPr bwMode="auto">
              <a:xfrm>
                <a:off x="3473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2" name="Oval 588"/>
              <p:cNvSpPr>
                <a:spLocks noChangeArrowheads="1"/>
              </p:cNvSpPr>
              <p:nvPr/>
            </p:nvSpPr>
            <p:spPr bwMode="auto">
              <a:xfrm>
                <a:off x="3481" y="8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3" name="Oval 589"/>
              <p:cNvSpPr>
                <a:spLocks noChangeArrowheads="1"/>
              </p:cNvSpPr>
              <p:nvPr/>
            </p:nvSpPr>
            <p:spPr bwMode="auto">
              <a:xfrm>
                <a:off x="3481" y="28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4" name="Oval 590"/>
              <p:cNvSpPr>
                <a:spLocks noChangeArrowheads="1"/>
              </p:cNvSpPr>
              <p:nvPr/>
            </p:nvSpPr>
            <p:spPr bwMode="auto">
              <a:xfrm>
                <a:off x="3489" y="8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5" name="Oval 591"/>
              <p:cNvSpPr>
                <a:spLocks noChangeArrowheads="1"/>
              </p:cNvSpPr>
              <p:nvPr/>
            </p:nvSpPr>
            <p:spPr bwMode="auto">
              <a:xfrm>
                <a:off x="3489" y="28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6" name="Oval 592"/>
              <p:cNvSpPr>
                <a:spLocks noChangeArrowheads="1"/>
              </p:cNvSpPr>
              <p:nvPr/>
            </p:nvSpPr>
            <p:spPr bwMode="auto">
              <a:xfrm>
                <a:off x="3497" y="8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7" name="Oval 593"/>
              <p:cNvSpPr>
                <a:spLocks noChangeArrowheads="1"/>
              </p:cNvSpPr>
              <p:nvPr/>
            </p:nvSpPr>
            <p:spPr bwMode="auto">
              <a:xfrm>
                <a:off x="3497" y="28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8" name="Oval 594"/>
              <p:cNvSpPr>
                <a:spLocks noChangeArrowheads="1"/>
              </p:cNvSpPr>
              <p:nvPr/>
            </p:nvSpPr>
            <p:spPr bwMode="auto">
              <a:xfrm>
                <a:off x="3505" y="8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9" name="Oval 595"/>
              <p:cNvSpPr>
                <a:spLocks noChangeArrowheads="1"/>
              </p:cNvSpPr>
              <p:nvPr/>
            </p:nvSpPr>
            <p:spPr bwMode="auto">
              <a:xfrm>
                <a:off x="3505" y="28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0" name="Oval 596"/>
              <p:cNvSpPr>
                <a:spLocks noChangeArrowheads="1"/>
              </p:cNvSpPr>
              <p:nvPr/>
            </p:nvSpPr>
            <p:spPr bwMode="auto">
              <a:xfrm>
                <a:off x="3513" y="8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1" name="Oval 597"/>
              <p:cNvSpPr>
                <a:spLocks noChangeArrowheads="1"/>
              </p:cNvSpPr>
              <p:nvPr/>
            </p:nvSpPr>
            <p:spPr bwMode="auto">
              <a:xfrm>
                <a:off x="3513" y="28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2" name="Oval 598"/>
              <p:cNvSpPr>
                <a:spLocks noChangeArrowheads="1"/>
              </p:cNvSpPr>
              <p:nvPr/>
            </p:nvSpPr>
            <p:spPr bwMode="auto">
              <a:xfrm>
                <a:off x="3521" y="8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3" name="Oval 599"/>
              <p:cNvSpPr>
                <a:spLocks noChangeArrowheads="1"/>
              </p:cNvSpPr>
              <p:nvPr/>
            </p:nvSpPr>
            <p:spPr bwMode="auto">
              <a:xfrm>
                <a:off x="3521" y="28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4" name="Oval 600"/>
              <p:cNvSpPr>
                <a:spLocks noChangeArrowheads="1"/>
              </p:cNvSpPr>
              <p:nvPr/>
            </p:nvSpPr>
            <p:spPr bwMode="auto">
              <a:xfrm>
                <a:off x="3521" y="8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5" name="Oval 601"/>
              <p:cNvSpPr>
                <a:spLocks noChangeArrowheads="1"/>
              </p:cNvSpPr>
              <p:nvPr/>
            </p:nvSpPr>
            <p:spPr bwMode="auto">
              <a:xfrm>
                <a:off x="3521" y="28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6" name="Oval 602"/>
              <p:cNvSpPr>
                <a:spLocks noChangeArrowheads="1"/>
              </p:cNvSpPr>
              <p:nvPr/>
            </p:nvSpPr>
            <p:spPr bwMode="auto">
              <a:xfrm>
                <a:off x="3529" y="8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7" name="Oval 603"/>
              <p:cNvSpPr>
                <a:spLocks noChangeArrowheads="1"/>
              </p:cNvSpPr>
              <p:nvPr/>
            </p:nvSpPr>
            <p:spPr bwMode="auto">
              <a:xfrm>
                <a:off x="3529" y="28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8" name="Oval 604"/>
              <p:cNvSpPr>
                <a:spLocks noChangeArrowheads="1"/>
              </p:cNvSpPr>
              <p:nvPr/>
            </p:nvSpPr>
            <p:spPr bwMode="auto">
              <a:xfrm>
                <a:off x="3537" y="8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9" name="Oval 605"/>
              <p:cNvSpPr>
                <a:spLocks noChangeArrowheads="1"/>
              </p:cNvSpPr>
              <p:nvPr/>
            </p:nvSpPr>
            <p:spPr bwMode="auto">
              <a:xfrm>
                <a:off x="3537" y="28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0" name="Oval 606"/>
              <p:cNvSpPr>
                <a:spLocks noChangeArrowheads="1"/>
              </p:cNvSpPr>
              <p:nvPr/>
            </p:nvSpPr>
            <p:spPr bwMode="auto">
              <a:xfrm>
                <a:off x="3545" y="8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1" name="Oval 607"/>
              <p:cNvSpPr>
                <a:spLocks noChangeArrowheads="1"/>
              </p:cNvSpPr>
              <p:nvPr/>
            </p:nvSpPr>
            <p:spPr bwMode="auto">
              <a:xfrm>
                <a:off x="3545" y="27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08"/>
            <p:cNvGrpSpPr>
              <a:grpSpLocks/>
            </p:cNvGrpSpPr>
            <p:nvPr/>
          </p:nvGrpSpPr>
          <p:grpSpPr bwMode="auto">
            <a:xfrm>
              <a:off x="3553" y="894"/>
              <a:ext cx="504" cy="1934"/>
              <a:chOff x="3553" y="894"/>
              <a:chExt cx="504" cy="1934"/>
            </a:xfrm>
          </p:grpSpPr>
          <p:sp>
            <p:nvSpPr>
              <p:cNvPr id="22113" name="Oval 609"/>
              <p:cNvSpPr>
                <a:spLocks noChangeArrowheads="1"/>
              </p:cNvSpPr>
              <p:nvPr/>
            </p:nvSpPr>
            <p:spPr bwMode="auto">
              <a:xfrm>
                <a:off x="3553" y="8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4" name="Oval 610"/>
              <p:cNvSpPr>
                <a:spLocks noChangeArrowheads="1"/>
              </p:cNvSpPr>
              <p:nvPr/>
            </p:nvSpPr>
            <p:spPr bwMode="auto">
              <a:xfrm>
                <a:off x="3553" y="27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5" name="Oval 611"/>
              <p:cNvSpPr>
                <a:spLocks noChangeArrowheads="1"/>
              </p:cNvSpPr>
              <p:nvPr/>
            </p:nvSpPr>
            <p:spPr bwMode="auto">
              <a:xfrm>
                <a:off x="3561" y="9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6" name="Oval 612"/>
              <p:cNvSpPr>
                <a:spLocks noChangeArrowheads="1"/>
              </p:cNvSpPr>
              <p:nvPr/>
            </p:nvSpPr>
            <p:spPr bwMode="auto">
              <a:xfrm>
                <a:off x="3561" y="27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7" name="Oval 613"/>
              <p:cNvSpPr>
                <a:spLocks noChangeArrowheads="1"/>
              </p:cNvSpPr>
              <p:nvPr/>
            </p:nvSpPr>
            <p:spPr bwMode="auto">
              <a:xfrm>
                <a:off x="3569" y="9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8" name="Oval 614"/>
              <p:cNvSpPr>
                <a:spLocks noChangeArrowheads="1"/>
              </p:cNvSpPr>
              <p:nvPr/>
            </p:nvSpPr>
            <p:spPr bwMode="auto">
              <a:xfrm>
                <a:off x="3569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9" name="Oval 615"/>
              <p:cNvSpPr>
                <a:spLocks noChangeArrowheads="1"/>
              </p:cNvSpPr>
              <p:nvPr/>
            </p:nvSpPr>
            <p:spPr bwMode="auto">
              <a:xfrm>
                <a:off x="3577" y="9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0" name="Oval 616"/>
              <p:cNvSpPr>
                <a:spLocks noChangeArrowheads="1"/>
              </p:cNvSpPr>
              <p:nvPr/>
            </p:nvSpPr>
            <p:spPr bwMode="auto">
              <a:xfrm>
                <a:off x="3577" y="27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1" name="Oval 617"/>
              <p:cNvSpPr>
                <a:spLocks noChangeArrowheads="1"/>
              </p:cNvSpPr>
              <p:nvPr/>
            </p:nvSpPr>
            <p:spPr bwMode="auto">
              <a:xfrm>
                <a:off x="3585" y="9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2" name="Oval 618"/>
              <p:cNvSpPr>
                <a:spLocks noChangeArrowheads="1"/>
              </p:cNvSpPr>
              <p:nvPr/>
            </p:nvSpPr>
            <p:spPr bwMode="auto">
              <a:xfrm>
                <a:off x="3585" y="27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3" name="Oval 619"/>
              <p:cNvSpPr>
                <a:spLocks noChangeArrowheads="1"/>
              </p:cNvSpPr>
              <p:nvPr/>
            </p:nvSpPr>
            <p:spPr bwMode="auto">
              <a:xfrm>
                <a:off x="3593" y="9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4" name="Oval 620"/>
              <p:cNvSpPr>
                <a:spLocks noChangeArrowheads="1"/>
              </p:cNvSpPr>
              <p:nvPr/>
            </p:nvSpPr>
            <p:spPr bwMode="auto">
              <a:xfrm>
                <a:off x="3593" y="27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5" name="Oval 621"/>
              <p:cNvSpPr>
                <a:spLocks noChangeArrowheads="1"/>
              </p:cNvSpPr>
              <p:nvPr/>
            </p:nvSpPr>
            <p:spPr bwMode="auto">
              <a:xfrm>
                <a:off x="3601" y="9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6" name="Oval 622"/>
              <p:cNvSpPr>
                <a:spLocks noChangeArrowheads="1"/>
              </p:cNvSpPr>
              <p:nvPr/>
            </p:nvSpPr>
            <p:spPr bwMode="auto">
              <a:xfrm>
                <a:off x="3601" y="27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7" name="Oval 623"/>
              <p:cNvSpPr>
                <a:spLocks noChangeArrowheads="1"/>
              </p:cNvSpPr>
              <p:nvPr/>
            </p:nvSpPr>
            <p:spPr bwMode="auto">
              <a:xfrm>
                <a:off x="3609" y="9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8" name="Oval 624"/>
              <p:cNvSpPr>
                <a:spLocks noChangeArrowheads="1"/>
              </p:cNvSpPr>
              <p:nvPr/>
            </p:nvSpPr>
            <p:spPr bwMode="auto">
              <a:xfrm>
                <a:off x="3609" y="27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9" name="Oval 625"/>
              <p:cNvSpPr>
                <a:spLocks noChangeArrowheads="1"/>
              </p:cNvSpPr>
              <p:nvPr/>
            </p:nvSpPr>
            <p:spPr bwMode="auto">
              <a:xfrm>
                <a:off x="3617" y="9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0" name="Oval 626"/>
              <p:cNvSpPr>
                <a:spLocks noChangeArrowheads="1"/>
              </p:cNvSpPr>
              <p:nvPr/>
            </p:nvSpPr>
            <p:spPr bwMode="auto">
              <a:xfrm>
                <a:off x="3617" y="27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1" name="Oval 627"/>
              <p:cNvSpPr>
                <a:spLocks noChangeArrowheads="1"/>
              </p:cNvSpPr>
              <p:nvPr/>
            </p:nvSpPr>
            <p:spPr bwMode="auto">
              <a:xfrm>
                <a:off x="3625" y="9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2" name="Oval 628"/>
              <p:cNvSpPr>
                <a:spLocks noChangeArrowheads="1"/>
              </p:cNvSpPr>
              <p:nvPr/>
            </p:nvSpPr>
            <p:spPr bwMode="auto">
              <a:xfrm>
                <a:off x="3625" y="27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3" name="Oval 629"/>
              <p:cNvSpPr>
                <a:spLocks noChangeArrowheads="1"/>
              </p:cNvSpPr>
              <p:nvPr/>
            </p:nvSpPr>
            <p:spPr bwMode="auto">
              <a:xfrm>
                <a:off x="3633" y="9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4" name="Oval 630"/>
              <p:cNvSpPr>
                <a:spLocks noChangeArrowheads="1"/>
              </p:cNvSpPr>
              <p:nvPr/>
            </p:nvSpPr>
            <p:spPr bwMode="auto">
              <a:xfrm>
                <a:off x="3633" y="27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5" name="Oval 631"/>
              <p:cNvSpPr>
                <a:spLocks noChangeArrowheads="1"/>
              </p:cNvSpPr>
              <p:nvPr/>
            </p:nvSpPr>
            <p:spPr bwMode="auto">
              <a:xfrm>
                <a:off x="3641" y="9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6" name="Oval 632"/>
              <p:cNvSpPr>
                <a:spLocks noChangeArrowheads="1"/>
              </p:cNvSpPr>
              <p:nvPr/>
            </p:nvSpPr>
            <p:spPr bwMode="auto">
              <a:xfrm>
                <a:off x="3641" y="271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7" name="Oval 633"/>
              <p:cNvSpPr>
                <a:spLocks noChangeArrowheads="1"/>
              </p:cNvSpPr>
              <p:nvPr/>
            </p:nvSpPr>
            <p:spPr bwMode="auto">
              <a:xfrm>
                <a:off x="3649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8" name="Oval 634"/>
              <p:cNvSpPr>
                <a:spLocks noChangeArrowheads="1"/>
              </p:cNvSpPr>
              <p:nvPr/>
            </p:nvSpPr>
            <p:spPr bwMode="auto">
              <a:xfrm>
                <a:off x="3649" y="270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9" name="Oval 635"/>
              <p:cNvSpPr>
                <a:spLocks noChangeArrowheads="1"/>
              </p:cNvSpPr>
              <p:nvPr/>
            </p:nvSpPr>
            <p:spPr bwMode="auto">
              <a:xfrm>
                <a:off x="3657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0" name="Oval 636"/>
              <p:cNvSpPr>
                <a:spLocks noChangeArrowheads="1"/>
              </p:cNvSpPr>
              <p:nvPr/>
            </p:nvSpPr>
            <p:spPr bwMode="auto">
              <a:xfrm>
                <a:off x="3657" y="268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1" name="Oval 637"/>
              <p:cNvSpPr>
                <a:spLocks noChangeArrowheads="1"/>
              </p:cNvSpPr>
              <p:nvPr/>
            </p:nvSpPr>
            <p:spPr bwMode="auto">
              <a:xfrm>
                <a:off x="3657" y="269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2" name="Oval 638"/>
              <p:cNvSpPr>
                <a:spLocks noChangeArrowheads="1"/>
              </p:cNvSpPr>
              <p:nvPr/>
            </p:nvSpPr>
            <p:spPr bwMode="auto">
              <a:xfrm>
                <a:off x="3657" y="270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3" name="Oval 639"/>
              <p:cNvSpPr>
                <a:spLocks noChangeArrowheads="1"/>
              </p:cNvSpPr>
              <p:nvPr/>
            </p:nvSpPr>
            <p:spPr bwMode="auto">
              <a:xfrm>
                <a:off x="3665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4" name="Oval 640"/>
              <p:cNvSpPr>
                <a:spLocks noChangeArrowheads="1"/>
              </p:cNvSpPr>
              <p:nvPr/>
            </p:nvSpPr>
            <p:spPr bwMode="auto">
              <a:xfrm>
                <a:off x="3665" y="267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5" name="Oval 641"/>
              <p:cNvSpPr>
                <a:spLocks noChangeArrowheads="1"/>
              </p:cNvSpPr>
              <p:nvPr/>
            </p:nvSpPr>
            <p:spPr bwMode="auto">
              <a:xfrm>
                <a:off x="3673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6" name="Oval 642"/>
              <p:cNvSpPr>
                <a:spLocks noChangeArrowheads="1"/>
              </p:cNvSpPr>
              <p:nvPr/>
            </p:nvSpPr>
            <p:spPr bwMode="auto">
              <a:xfrm>
                <a:off x="3673" y="266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7" name="Oval 643"/>
              <p:cNvSpPr>
                <a:spLocks noChangeArrowheads="1"/>
              </p:cNvSpPr>
              <p:nvPr/>
            </p:nvSpPr>
            <p:spPr bwMode="auto">
              <a:xfrm>
                <a:off x="3681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8" name="Oval 644"/>
              <p:cNvSpPr>
                <a:spLocks noChangeArrowheads="1"/>
              </p:cNvSpPr>
              <p:nvPr/>
            </p:nvSpPr>
            <p:spPr bwMode="auto">
              <a:xfrm>
                <a:off x="3681" y="265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9" name="Oval 645"/>
              <p:cNvSpPr>
                <a:spLocks noChangeArrowheads="1"/>
              </p:cNvSpPr>
              <p:nvPr/>
            </p:nvSpPr>
            <p:spPr bwMode="auto">
              <a:xfrm>
                <a:off x="3681" y="266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0" name="Oval 646"/>
              <p:cNvSpPr>
                <a:spLocks noChangeArrowheads="1"/>
              </p:cNvSpPr>
              <p:nvPr/>
            </p:nvSpPr>
            <p:spPr bwMode="auto">
              <a:xfrm>
                <a:off x="3689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1" name="Oval 647"/>
              <p:cNvSpPr>
                <a:spLocks noChangeArrowheads="1"/>
              </p:cNvSpPr>
              <p:nvPr/>
            </p:nvSpPr>
            <p:spPr bwMode="auto">
              <a:xfrm>
                <a:off x="3689" y="264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2" name="Oval 648"/>
              <p:cNvSpPr>
                <a:spLocks noChangeArrowheads="1"/>
              </p:cNvSpPr>
              <p:nvPr/>
            </p:nvSpPr>
            <p:spPr bwMode="auto">
              <a:xfrm>
                <a:off x="3697" y="9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3" name="Oval 649"/>
              <p:cNvSpPr>
                <a:spLocks noChangeArrowheads="1"/>
              </p:cNvSpPr>
              <p:nvPr/>
            </p:nvSpPr>
            <p:spPr bwMode="auto">
              <a:xfrm>
                <a:off x="3697" y="263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4" name="Oval 650"/>
              <p:cNvSpPr>
                <a:spLocks noChangeArrowheads="1"/>
              </p:cNvSpPr>
              <p:nvPr/>
            </p:nvSpPr>
            <p:spPr bwMode="auto">
              <a:xfrm>
                <a:off x="3705" y="9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5" name="Oval 651"/>
              <p:cNvSpPr>
                <a:spLocks noChangeArrowheads="1"/>
              </p:cNvSpPr>
              <p:nvPr/>
            </p:nvSpPr>
            <p:spPr bwMode="auto">
              <a:xfrm>
                <a:off x="3705" y="262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6" name="Oval 652"/>
              <p:cNvSpPr>
                <a:spLocks noChangeArrowheads="1"/>
              </p:cNvSpPr>
              <p:nvPr/>
            </p:nvSpPr>
            <p:spPr bwMode="auto">
              <a:xfrm>
                <a:off x="3713" y="9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7" name="Oval 653"/>
              <p:cNvSpPr>
                <a:spLocks noChangeArrowheads="1"/>
              </p:cNvSpPr>
              <p:nvPr/>
            </p:nvSpPr>
            <p:spPr bwMode="auto">
              <a:xfrm>
                <a:off x="3713" y="9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8" name="Oval 654"/>
              <p:cNvSpPr>
                <a:spLocks noChangeArrowheads="1"/>
              </p:cNvSpPr>
              <p:nvPr/>
            </p:nvSpPr>
            <p:spPr bwMode="auto">
              <a:xfrm>
                <a:off x="3713" y="262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9" name="Oval 655"/>
              <p:cNvSpPr>
                <a:spLocks noChangeArrowheads="1"/>
              </p:cNvSpPr>
              <p:nvPr/>
            </p:nvSpPr>
            <p:spPr bwMode="auto">
              <a:xfrm>
                <a:off x="3721" y="9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0" name="Oval 656"/>
              <p:cNvSpPr>
                <a:spLocks noChangeArrowheads="1"/>
              </p:cNvSpPr>
              <p:nvPr/>
            </p:nvSpPr>
            <p:spPr bwMode="auto">
              <a:xfrm>
                <a:off x="3721" y="261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1" name="Oval 657"/>
              <p:cNvSpPr>
                <a:spLocks noChangeArrowheads="1"/>
              </p:cNvSpPr>
              <p:nvPr/>
            </p:nvSpPr>
            <p:spPr bwMode="auto">
              <a:xfrm>
                <a:off x="3729" y="9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2" name="Oval 658"/>
              <p:cNvSpPr>
                <a:spLocks noChangeArrowheads="1"/>
              </p:cNvSpPr>
              <p:nvPr/>
            </p:nvSpPr>
            <p:spPr bwMode="auto">
              <a:xfrm>
                <a:off x="3729" y="9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3" name="Oval 659"/>
              <p:cNvSpPr>
                <a:spLocks noChangeArrowheads="1"/>
              </p:cNvSpPr>
              <p:nvPr/>
            </p:nvSpPr>
            <p:spPr bwMode="auto">
              <a:xfrm>
                <a:off x="3729" y="260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4" name="Oval 660"/>
              <p:cNvSpPr>
                <a:spLocks noChangeArrowheads="1"/>
              </p:cNvSpPr>
              <p:nvPr/>
            </p:nvSpPr>
            <p:spPr bwMode="auto">
              <a:xfrm>
                <a:off x="3737" y="9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5" name="Oval 661"/>
              <p:cNvSpPr>
                <a:spLocks noChangeArrowheads="1"/>
              </p:cNvSpPr>
              <p:nvPr/>
            </p:nvSpPr>
            <p:spPr bwMode="auto">
              <a:xfrm>
                <a:off x="3737" y="9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6" name="Oval 662"/>
              <p:cNvSpPr>
                <a:spLocks noChangeArrowheads="1"/>
              </p:cNvSpPr>
              <p:nvPr/>
            </p:nvSpPr>
            <p:spPr bwMode="auto">
              <a:xfrm>
                <a:off x="3737" y="259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7" name="Oval 663"/>
              <p:cNvSpPr>
                <a:spLocks noChangeArrowheads="1"/>
              </p:cNvSpPr>
              <p:nvPr/>
            </p:nvSpPr>
            <p:spPr bwMode="auto">
              <a:xfrm>
                <a:off x="3745" y="9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8" name="Oval 664"/>
              <p:cNvSpPr>
                <a:spLocks noChangeArrowheads="1"/>
              </p:cNvSpPr>
              <p:nvPr/>
            </p:nvSpPr>
            <p:spPr bwMode="auto">
              <a:xfrm>
                <a:off x="3745" y="10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9" name="Oval 665"/>
              <p:cNvSpPr>
                <a:spLocks noChangeArrowheads="1"/>
              </p:cNvSpPr>
              <p:nvPr/>
            </p:nvSpPr>
            <p:spPr bwMode="auto">
              <a:xfrm>
                <a:off x="3745" y="258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0" name="Oval 666"/>
              <p:cNvSpPr>
                <a:spLocks noChangeArrowheads="1"/>
              </p:cNvSpPr>
              <p:nvPr/>
            </p:nvSpPr>
            <p:spPr bwMode="auto">
              <a:xfrm>
                <a:off x="3753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1" name="Oval 667"/>
              <p:cNvSpPr>
                <a:spLocks noChangeArrowheads="1"/>
              </p:cNvSpPr>
              <p:nvPr/>
            </p:nvSpPr>
            <p:spPr bwMode="auto">
              <a:xfrm>
                <a:off x="3753" y="25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2" name="Oval 668"/>
              <p:cNvSpPr>
                <a:spLocks noChangeArrowheads="1"/>
              </p:cNvSpPr>
              <p:nvPr/>
            </p:nvSpPr>
            <p:spPr bwMode="auto">
              <a:xfrm>
                <a:off x="3761" y="10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3" name="Oval 669"/>
              <p:cNvSpPr>
                <a:spLocks noChangeArrowheads="1"/>
              </p:cNvSpPr>
              <p:nvPr/>
            </p:nvSpPr>
            <p:spPr bwMode="auto">
              <a:xfrm>
                <a:off x="3761" y="257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4" name="Oval 670"/>
              <p:cNvSpPr>
                <a:spLocks noChangeArrowheads="1"/>
              </p:cNvSpPr>
              <p:nvPr/>
            </p:nvSpPr>
            <p:spPr bwMode="auto">
              <a:xfrm>
                <a:off x="3761" y="258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5" name="Oval 671"/>
              <p:cNvSpPr>
                <a:spLocks noChangeArrowheads="1"/>
              </p:cNvSpPr>
              <p:nvPr/>
            </p:nvSpPr>
            <p:spPr bwMode="auto">
              <a:xfrm>
                <a:off x="3769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6" name="Oval 672"/>
              <p:cNvSpPr>
                <a:spLocks noChangeArrowheads="1"/>
              </p:cNvSpPr>
              <p:nvPr/>
            </p:nvSpPr>
            <p:spPr bwMode="auto">
              <a:xfrm>
                <a:off x="3769" y="254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7" name="Oval 673"/>
              <p:cNvSpPr>
                <a:spLocks noChangeArrowheads="1"/>
              </p:cNvSpPr>
              <p:nvPr/>
            </p:nvSpPr>
            <p:spPr bwMode="auto">
              <a:xfrm>
                <a:off x="3769" y="255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8" name="Oval 674"/>
              <p:cNvSpPr>
                <a:spLocks noChangeArrowheads="1"/>
              </p:cNvSpPr>
              <p:nvPr/>
            </p:nvSpPr>
            <p:spPr bwMode="auto">
              <a:xfrm>
                <a:off x="3769" y="256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9" name="Oval 675"/>
              <p:cNvSpPr>
                <a:spLocks noChangeArrowheads="1"/>
              </p:cNvSpPr>
              <p:nvPr/>
            </p:nvSpPr>
            <p:spPr bwMode="auto">
              <a:xfrm>
                <a:off x="3777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0" name="Oval 676"/>
              <p:cNvSpPr>
                <a:spLocks noChangeArrowheads="1"/>
              </p:cNvSpPr>
              <p:nvPr/>
            </p:nvSpPr>
            <p:spPr bwMode="auto">
              <a:xfrm>
                <a:off x="3777" y="253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1" name="Oval 677"/>
              <p:cNvSpPr>
                <a:spLocks noChangeArrowheads="1"/>
              </p:cNvSpPr>
              <p:nvPr/>
            </p:nvSpPr>
            <p:spPr bwMode="auto">
              <a:xfrm>
                <a:off x="3777" y="254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2" name="Oval 678"/>
              <p:cNvSpPr>
                <a:spLocks noChangeArrowheads="1"/>
              </p:cNvSpPr>
              <p:nvPr/>
            </p:nvSpPr>
            <p:spPr bwMode="auto">
              <a:xfrm>
                <a:off x="3785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3" name="Oval 679"/>
              <p:cNvSpPr>
                <a:spLocks noChangeArrowheads="1"/>
              </p:cNvSpPr>
              <p:nvPr/>
            </p:nvSpPr>
            <p:spPr bwMode="auto">
              <a:xfrm>
                <a:off x="3785" y="252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4" name="Oval 680"/>
              <p:cNvSpPr>
                <a:spLocks noChangeArrowheads="1"/>
              </p:cNvSpPr>
              <p:nvPr/>
            </p:nvSpPr>
            <p:spPr bwMode="auto">
              <a:xfrm>
                <a:off x="3785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5" name="Oval 681"/>
              <p:cNvSpPr>
                <a:spLocks noChangeArrowheads="1"/>
              </p:cNvSpPr>
              <p:nvPr/>
            </p:nvSpPr>
            <p:spPr bwMode="auto">
              <a:xfrm>
                <a:off x="3785" y="2509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6" name="Oval 682"/>
              <p:cNvSpPr>
                <a:spLocks noChangeArrowheads="1"/>
              </p:cNvSpPr>
              <p:nvPr/>
            </p:nvSpPr>
            <p:spPr bwMode="auto">
              <a:xfrm>
                <a:off x="3785" y="2517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7" name="Oval 683"/>
              <p:cNvSpPr>
                <a:spLocks noChangeArrowheads="1"/>
              </p:cNvSpPr>
              <p:nvPr/>
            </p:nvSpPr>
            <p:spPr bwMode="auto">
              <a:xfrm>
                <a:off x="3793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8" name="Oval 684"/>
              <p:cNvSpPr>
                <a:spLocks noChangeArrowheads="1"/>
              </p:cNvSpPr>
              <p:nvPr/>
            </p:nvSpPr>
            <p:spPr bwMode="auto">
              <a:xfrm>
                <a:off x="3793" y="2485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9" name="Oval 685"/>
              <p:cNvSpPr>
                <a:spLocks noChangeArrowheads="1"/>
              </p:cNvSpPr>
              <p:nvPr/>
            </p:nvSpPr>
            <p:spPr bwMode="auto">
              <a:xfrm>
                <a:off x="3793" y="2493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0" name="Oval 686"/>
              <p:cNvSpPr>
                <a:spLocks noChangeArrowheads="1"/>
              </p:cNvSpPr>
              <p:nvPr/>
            </p:nvSpPr>
            <p:spPr bwMode="auto">
              <a:xfrm>
                <a:off x="3793" y="2501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1" name="Oval 687"/>
              <p:cNvSpPr>
                <a:spLocks noChangeArrowheads="1"/>
              </p:cNvSpPr>
              <p:nvPr/>
            </p:nvSpPr>
            <p:spPr bwMode="auto">
              <a:xfrm>
                <a:off x="3801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2" name="Oval 688"/>
              <p:cNvSpPr>
                <a:spLocks noChangeArrowheads="1"/>
              </p:cNvSpPr>
              <p:nvPr/>
            </p:nvSpPr>
            <p:spPr bwMode="auto">
              <a:xfrm>
                <a:off x="3801" y="24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3" name="Oval 689"/>
              <p:cNvSpPr>
                <a:spLocks noChangeArrowheads="1"/>
              </p:cNvSpPr>
              <p:nvPr/>
            </p:nvSpPr>
            <p:spPr bwMode="auto">
              <a:xfrm>
                <a:off x="3801" y="24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4" name="Oval 690"/>
              <p:cNvSpPr>
                <a:spLocks noChangeArrowheads="1"/>
              </p:cNvSpPr>
              <p:nvPr/>
            </p:nvSpPr>
            <p:spPr bwMode="auto">
              <a:xfrm>
                <a:off x="3809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5" name="Oval 691"/>
              <p:cNvSpPr>
                <a:spLocks noChangeArrowheads="1"/>
              </p:cNvSpPr>
              <p:nvPr/>
            </p:nvSpPr>
            <p:spPr bwMode="auto">
              <a:xfrm>
                <a:off x="3809" y="24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6" name="Oval 692"/>
              <p:cNvSpPr>
                <a:spLocks noChangeArrowheads="1"/>
              </p:cNvSpPr>
              <p:nvPr/>
            </p:nvSpPr>
            <p:spPr bwMode="auto">
              <a:xfrm>
                <a:off x="3817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7" name="Oval 693"/>
              <p:cNvSpPr>
                <a:spLocks noChangeArrowheads="1"/>
              </p:cNvSpPr>
              <p:nvPr/>
            </p:nvSpPr>
            <p:spPr bwMode="auto">
              <a:xfrm>
                <a:off x="3817" y="24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8" name="Oval 694"/>
              <p:cNvSpPr>
                <a:spLocks noChangeArrowheads="1"/>
              </p:cNvSpPr>
              <p:nvPr/>
            </p:nvSpPr>
            <p:spPr bwMode="auto">
              <a:xfrm>
                <a:off x="3825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9" name="Oval 695"/>
              <p:cNvSpPr>
                <a:spLocks noChangeArrowheads="1"/>
              </p:cNvSpPr>
              <p:nvPr/>
            </p:nvSpPr>
            <p:spPr bwMode="auto">
              <a:xfrm>
                <a:off x="3825" y="24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0" name="Oval 696"/>
              <p:cNvSpPr>
                <a:spLocks noChangeArrowheads="1"/>
              </p:cNvSpPr>
              <p:nvPr/>
            </p:nvSpPr>
            <p:spPr bwMode="auto">
              <a:xfrm>
                <a:off x="3833" y="10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1" name="Oval 697"/>
              <p:cNvSpPr>
                <a:spLocks noChangeArrowheads="1"/>
              </p:cNvSpPr>
              <p:nvPr/>
            </p:nvSpPr>
            <p:spPr bwMode="auto">
              <a:xfrm>
                <a:off x="3833" y="24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2" name="Oval 698"/>
              <p:cNvSpPr>
                <a:spLocks noChangeArrowheads="1"/>
              </p:cNvSpPr>
              <p:nvPr/>
            </p:nvSpPr>
            <p:spPr bwMode="auto">
              <a:xfrm>
                <a:off x="3833" y="24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3" name="Oval 699"/>
              <p:cNvSpPr>
                <a:spLocks noChangeArrowheads="1"/>
              </p:cNvSpPr>
              <p:nvPr/>
            </p:nvSpPr>
            <p:spPr bwMode="auto">
              <a:xfrm>
                <a:off x="3841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4" name="Oval 700"/>
              <p:cNvSpPr>
                <a:spLocks noChangeArrowheads="1"/>
              </p:cNvSpPr>
              <p:nvPr/>
            </p:nvSpPr>
            <p:spPr bwMode="auto">
              <a:xfrm>
                <a:off x="3841" y="24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5" name="Oval 701"/>
              <p:cNvSpPr>
                <a:spLocks noChangeArrowheads="1"/>
              </p:cNvSpPr>
              <p:nvPr/>
            </p:nvSpPr>
            <p:spPr bwMode="auto">
              <a:xfrm>
                <a:off x="3849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6" name="Oval 702"/>
              <p:cNvSpPr>
                <a:spLocks noChangeArrowheads="1"/>
              </p:cNvSpPr>
              <p:nvPr/>
            </p:nvSpPr>
            <p:spPr bwMode="auto">
              <a:xfrm>
                <a:off x="3849" y="24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7" name="Oval 703"/>
              <p:cNvSpPr>
                <a:spLocks noChangeArrowheads="1"/>
              </p:cNvSpPr>
              <p:nvPr/>
            </p:nvSpPr>
            <p:spPr bwMode="auto">
              <a:xfrm>
                <a:off x="3849" y="24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8" name="Oval 704"/>
              <p:cNvSpPr>
                <a:spLocks noChangeArrowheads="1"/>
              </p:cNvSpPr>
              <p:nvPr/>
            </p:nvSpPr>
            <p:spPr bwMode="auto">
              <a:xfrm>
                <a:off x="3857" y="10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9" name="Oval 705"/>
              <p:cNvSpPr>
                <a:spLocks noChangeArrowheads="1"/>
              </p:cNvSpPr>
              <p:nvPr/>
            </p:nvSpPr>
            <p:spPr bwMode="auto">
              <a:xfrm>
                <a:off x="3857" y="10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0" name="Oval 706"/>
              <p:cNvSpPr>
                <a:spLocks noChangeArrowheads="1"/>
              </p:cNvSpPr>
              <p:nvPr/>
            </p:nvSpPr>
            <p:spPr bwMode="auto">
              <a:xfrm>
                <a:off x="3857" y="23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1" name="Oval 707"/>
              <p:cNvSpPr>
                <a:spLocks noChangeArrowheads="1"/>
              </p:cNvSpPr>
              <p:nvPr/>
            </p:nvSpPr>
            <p:spPr bwMode="auto">
              <a:xfrm>
                <a:off x="3865" y="10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2" name="Oval 708"/>
              <p:cNvSpPr>
                <a:spLocks noChangeArrowheads="1"/>
              </p:cNvSpPr>
              <p:nvPr/>
            </p:nvSpPr>
            <p:spPr bwMode="auto">
              <a:xfrm>
                <a:off x="3865" y="10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3" name="Oval 709"/>
              <p:cNvSpPr>
                <a:spLocks noChangeArrowheads="1"/>
              </p:cNvSpPr>
              <p:nvPr/>
            </p:nvSpPr>
            <p:spPr bwMode="auto">
              <a:xfrm>
                <a:off x="3865" y="10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4" name="Oval 710"/>
              <p:cNvSpPr>
                <a:spLocks noChangeArrowheads="1"/>
              </p:cNvSpPr>
              <p:nvPr/>
            </p:nvSpPr>
            <p:spPr bwMode="auto">
              <a:xfrm>
                <a:off x="3865" y="10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5" name="Oval 711"/>
              <p:cNvSpPr>
                <a:spLocks noChangeArrowheads="1"/>
              </p:cNvSpPr>
              <p:nvPr/>
            </p:nvSpPr>
            <p:spPr bwMode="auto">
              <a:xfrm>
                <a:off x="3865" y="10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6" name="Oval 712"/>
              <p:cNvSpPr>
                <a:spLocks noChangeArrowheads="1"/>
              </p:cNvSpPr>
              <p:nvPr/>
            </p:nvSpPr>
            <p:spPr bwMode="auto">
              <a:xfrm>
                <a:off x="3865" y="10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7" name="Oval 713"/>
              <p:cNvSpPr>
                <a:spLocks noChangeArrowheads="1"/>
              </p:cNvSpPr>
              <p:nvPr/>
            </p:nvSpPr>
            <p:spPr bwMode="auto">
              <a:xfrm>
                <a:off x="3865" y="23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8" name="Oval 714"/>
              <p:cNvSpPr>
                <a:spLocks noChangeArrowheads="1"/>
              </p:cNvSpPr>
              <p:nvPr/>
            </p:nvSpPr>
            <p:spPr bwMode="auto">
              <a:xfrm>
                <a:off x="3873" y="10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9" name="Oval 715"/>
              <p:cNvSpPr>
                <a:spLocks noChangeArrowheads="1"/>
              </p:cNvSpPr>
              <p:nvPr/>
            </p:nvSpPr>
            <p:spPr bwMode="auto">
              <a:xfrm>
                <a:off x="3873" y="10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0" name="Oval 716"/>
              <p:cNvSpPr>
                <a:spLocks noChangeArrowheads="1"/>
              </p:cNvSpPr>
              <p:nvPr/>
            </p:nvSpPr>
            <p:spPr bwMode="auto">
              <a:xfrm>
                <a:off x="3873" y="23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1" name="Oval 717"/>
              <p:cNvSpPr>
                <a:spLocks noChangeArrowheads="1"/>
              </p:cNvSpPr>
              <p:nvPr/>
            </p:nvSpPr>
            <p:spPr bwMode="auto">
              <a:xfrm>
                <a:off x="3873" y="23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2" name="Oval 718"/>
              <p:cNvSpPr>
                <a:spLocks noChangeArrowheads="1"/>
              </p:cNvSpPr>
              <p:nvPr/>
            </p:nvSpPr>
            <p:spPr bwMode="auto">
              <a:xfrm>
                <a:off x="3881" y="10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3" name="Oval 719"/>
              <p:cNvSpPr>
                <a:spLocks noChangeArrowheads="1"/>
              </p:cNvSpPr>
              <p:nvPr/>
            </p:nvSpPr>
            <p:spPr bwMode="auto">
              <a:xfrm>
                <a:off x="3881" y="23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4" name="Oval 720"/>
              <p:cNvSpPr>
                <a:spLocks noChangeArrowheads="1"/>
              </p:cNvSpPr>
              <p:nvPr/>
            </p:nvSpPr>
            <p:spPr bwMode="auto">
              <a:xfrm>
                <a:off x="3881" y="23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5" name="Oval 721"/>
              <p:cNvSpPr>
                <a:spLocks noChangeArrowheads="1"/>
              </p:cNvSpPr>
              <p:nvPr/>
            </p:nvSpPr>
            <p:spPr bwMode="auto">
              <a:xfrm>
                <a:off x="3889" y="11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6" name="Oval 722"/>
              <p:cNvSpPr>
                <a:spLocks noChangeArrowheads="1"/>
              </p:cNvSpPr>
              <p:nvPr/>
            </p:nvSpPr>
            <p:spPr bwMode="auto">
              <a:xfrm>
                <a:off x="3889" y="11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7" name="Oval 723"/>
              <p:cNvSpPr>
                <a:spLocks noChangeArrowheads="1"/>
              </p:cNvSpPr>
              <p:nvPr/>
            </p:nvSpPr>
            <p:spPr bwMode="auto">
              <a:xfrm>
                <a:off x="3889" y="23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8" name="Oval 724"/>
              <p:cNvSpPr>
                <a:spLocks noChangeArrowheads="1"/>
              </p:cNvSpPr>
              <p:nvPr/>
            </p:nvSpPr>
            <p:spPr bwMode="auto">
              <a:xfrm>
                <a:off x="3897" y="11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9" name="Oval 725"/>
              <p:cNvSpPr>
                <a:spLocks noChangeArrowheads="1"/>
              </p:cNvSpPr>
              <p:nvPr/>
            </p:nvSpPr>
            <p:spPr bwMode="auto">
              <a:xfrm>
                <a:off x="3897" y="11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0" name="Oval 726"/>
              <p:cNvSpPr>
                <a:spLocks noChangeArrowheads="1"/>
              </p:cNvSpPr>
              <p:nvPr/>
            </p:nvSpPr>
            <p:spPr bwMode="auto">
              <a:xfrm>
                <a:off x="3897" y="113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1" name="Oval 727"/>
              <p:cNvSpPr>
                <a:spLocks noChangeArrowheads="1"/>
              </p:cNvSpPr>
              <p:nvPr/>
            </p:nvSpPr>
            <p:spPr bwMode="auto">
              <a:xfrm>
                <a:off x="3897" y="23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2" name="Oval 728"/>
              <p:cNvSpPr>
                <a:spLocks noChangeArrowheads="1"/>
              </p:cNvSpPr>
              <p:nvPr/>
            </p:nvSpPr>
            <p:spPr bwMode="auto">
              <a:xfrm>
                <a:off x="3897" y="23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3" name="Oval 729"/>
              <p:cNvSpPr>
                <a:spLocks noChangeArrowheads="1"/>
              </p:cNvSpPr>
              <p:nvPr/>
            </p:nvSpPr>
            <p:spPr bwMode="auto">
              <a:xfrm>
                <a:off x="3905" y="114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4" name="Oval 730"/>
              <p:cNvSpPr>
                <a:spLocks noChangeArrowheads="1"/>
              </p:cNvSpPr>
              <p:nvPr/>
            </p:nvSpPr>
            <p:spPr bwMode="auto">
              <a:xfrm>
                <a:off x="3905" y="23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5" name="Oval 731"/>
              <p:cNvSpPr>
                <a:spLocks noChangeArrowheads="1"/>
              </p:cNvSpPr>
              <p:nvPr/>
            </p:nvSpPr>
            <p:spPr bwMode="auto">
              <a:xfrm>
                <a:off x="3905" y="23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6" name="Oval 732"/>
              <p:cNvSpPr>
                <a:spLocks noChangeArrowheads="1"/>
              </p:cNvSpPr>
              <p:nvPr/>
            </p:nvSpPr>
            <p:spPr bwMode="auto">
              <a:xfrm>
                <a:off x="3913" y="115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7" name="Oval 733"/>
              <p:cNvSpPr>
                <a:spLocks noChangeArrowheads="1"/>
              </p:cNvSpPr>
              <p:nvPr/>
            </p:nvSpPr>
            <p:spPr bwMode="auto">
              <a:xfrm>
                <a:off x="3913" y="115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8" name="Oval 734"/>
              <p:cNvSpPr>
                <a:spLocks noChangeArrowheads="1"/>
              </p:cNvSpPr>
              <p:nvPr/>
            </p:nvSpPr>
            <p:spPr bwMode="auto">
              <a:xfrm>
                <a:off x="3913" y="116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9" name="Oval 735"/>
              <p:cNvSpPr>
                <a:spLocks noChangeArrowheads="1"/>
              </p:cNvSpPr>
              <p:nvPr/>
            </p:nvSpPr>
            <p:spPr bwMode="auto">
              <a:xfrm>
                <a:off x="3913" y="23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0" name="Oval 736"/>
              <p:cNvSpPr>
                <a:spLocks noChangeArrowheads="1"/>
              </p:cNvSpPr>
              <p:nvPr/>
            </p:nvSpPr>
            <p:spPr bwMode="auto">
              <a:xfrm>
                <a:off x="3921" y="117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1" name="Oval 737"/>
              <p:cNvSpPr>
                <a:spLocks noChangeArrowheads="1"/>
              </p:cNvSpPr>
              <p:nvPr/>
            </p:nvSpPr>
            <p:spPr bwMode="auto">
              <a:xfrm>
                <a:off x="3921" y="22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2" name="Oval 738"/>
              <p:cNvSpPr>
                <a:spLocks noChangeArrowheads="1"/>
              </p:cNvSpPr>
              <p:nvPr/>
            </p:nvSpPr>
            <p:spPr bwMode="auto">
              <a:xfrm>
                <a:off x="3921" y="23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3" name="Oval 739"/>
              <p:cNvSpPr>
                <a:spLocks noChangeArrowheads="1"/>
              </p:cNvSpPr>
              <p:nvPr/>
            </p:nvSpPr>
            <p:spPr bwMode="auto">
              <a:xfrm>
                <a:off x="3921" y="23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4" name="Oval 740"/>
              <p:cNvSpPr>
                <a:spLocks noChangeArrowheads="1"/>
              </p:cNvSpPr>
              <p:nvPr/>
            </p:nvSpPr>
            <p:spPr bwMode="auto">
              <a:xfrm>
                <a:off x="3929" y="118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5" name="Oval 741"/>
              <p:cNvSpPr>
                <a:spLocks noChangeArrowheads="1"/>
              </p:cNvSpPr>
              <p:nvPr/>
            </p:nvSpPr>
            <p:spPr bwMode="auto">
              <a:xfrm>
                <a:off x="3929" y="119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6" name="Oval 742"/>
              <p:cNvSpPr>
                <a:spLocks noChangeArrowheads="1"/>
              </p:cNvSpPr>
              <p:nvPr/>
            </p:nvSpPr>
            <p:spPr bwMode="auto">
              <a:xfrm>
                <a:off x="3929" y="22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7" name="Oval 743"/>
              <p:cNvSpPr>
                <a:spLocks noChangeArrowheads="1"/>
              </p:cNvSpPr>
              <p:nvPr/>
            </p:nvSpPr>
            <p:spPr bwMode="auto">
              <a:xfrm>
                <a:off x="3937" y="119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8" name="Oval 744"/>
              <p:cNvSpPr>
                <a:spLocks noChangeArrowheads="1"/>
              </p:cNvSpPr>
              <p:nvPr/>
            </p:nvSpPr>
            <p:spPr bwMode="auto">
              <a:xfrm>
                <a:off x="3937" y="120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9" name="Oval 745"/>
              <p:cNvSpPr>
                <a:spLocks noChangeArrowheads="1"/>
              </p:cNvSpPr>
              <p:nvPr/>
            </p:nvSpPr>
            <p:spPr bwMode="auto">
              <a:xfrm>
                <a:off x="3937" y="121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0" name="Oval 746"/>
              <p:cNvSpPr>
                <a:spLocks noChangeArrowheads="1"/>
              </p:cNvSpPr>
              <p:nvPr/>
            </p:nvSpPr>
            <p:spPr bwMode="auto">
              <a:xfrm>
                <a:off x="3937" y="122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1" name="Oval 747"/>
              <p:cNvSpPr>
                <a:spLocks noChangeArrowheads="1"/>
              </p:cNvSpPr>
              <p:nvPr/>
            </p:nvSpPr>
            <p:spPr bwMode="auto">
              <a:xfrm>
                <a:off x="3937" y="123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2" name="Oval 748"/>
              <p:cNvSpPr>
                <a:spLocks noChangeArrowheads="1"/>
              </p:cNvSpPr>
              <p:nvPr/>
            </p:nvSpPr>
            <p:spPr bwMode="auto">
              <a:xfrm>
                <a:off x="3937" y="123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3" name="Oval 749"/>
              <p:cNvSpPr>
                <a:spLocks noChangeArrowheads="1"/>
              </p:cNvSpPr>
              <p:nvPr/>
            </p:nvSpPr>
            <p:spPr bwMode="auto">
              <a:xfrm>
                <a:off x="3937" y="124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4" name="Oval 750"/>
              <p:cNvSpPr>
                <a:spLocks noChangeArrowheads="1"/>
              </p:cNvSpPr>
              <p:nvPr/>
            </p:nvSpPr>
            <p:spPr bwMode="auto">
              <a:xfrm>
                <a:off x="3937" y="125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5" name="Oval 751"/>
              <p:cNvSpPr>
                <a:spLocks noChangeArrowheads="1"/>
              </p:cNvSpPr>
              <p:nvPr/>
            </p:nvSpPr>
            <p:spPr bwMode="auto">
              <a:xfrm>
                <a:off x="3937" y="126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6" name="Oval 752"/>
              <p:cNvSpPr>
                <a:spLocks noChangeArrowheads="1"/>
              </p:cNvSpPr>
              <p:nvPr/>
            </p:nvSpPr>
            <p:spPr bwMode="auto">
              <a:xfrm>
                <a:off x="3937" y="127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7" name="Oval 753"/>
              <p:cNvSpPr>
                <a:spLocks noChangeArrowheads="1"/>
              </p:cNvSpPr>
              <p:nvPr/>
            </p:nvSpPr>
            <p:spPr bwMode="auto">
              <a:xfrm>
                <a:off x="3937" y="22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8" name="Oval 754"/>
              <p:cNvSpPr>
                <a:spLocks noChangeArrowheads="1"/>
              </p:cNvSpPr>
              <p:nvPr/>
            </p:nvSpPr>
            <p:spPr bwMode="auto">
              <a:xfrm>
                <a:off x="3945" y="127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9" name="Oval 755"/>
              <p:cNvSpPr>
                <a:spLocks noChangeArrowheads="1"/>
              </p:cNvSpPr>
              <p:nvPr/>
            </p:nvSpPr>
            <p:spPr bwMode="auto">
              <a:xfrm>
                <a:off x="3945" y="128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0" name="Oval 756"/>
              <p:cNvSpPr>
                <a:spLocks noChangeArrowheads="1"/>
              </p:cNvSpPr>
              <p:nvPr/>
            </p:nvSpPr>
            <p:spPr bwMode="auto">
              <a:xfrm>
                <a:off x="3945" y="22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1" name="Oval 757"/>
              <p:cNvSpPr>
                <a:spLocks noChangeArrowheads="1"/>
              </p:cNvSpPr>
              <p:nvPr/>
            </p:nvSpPr>
            <p:spPr bwMode="auto">
              <a:xfrm>
                <a:off x="3945" y="22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2" name="Oval 758"/>
              <p:cNvSpPr>
                <a:spLocks noChangeArrowheads="1"/>
              </p:cNvSpPr>
              <p:nvPr/>
            </p:nvSpPr>
            <p:spPr bwMode="auto">
              <a:xfrm>
                <a:off x="3953" y="1294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3" name="Oval 759"/>
              <p:cNvSpPr>
                <a:spLocks noChangeArrowheads="1"/>
              </p:cNvSpPr>
              <p:nvPr/>
            </p:nvSpPr>
            <p:spPr bwMode="auto">
              <a:xfrm>
                <a:off x="3953" y="1302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4" name="Oval 760"/>
              <p:cNvSpPr>
                <a:spLocks noChangeArrowheads="1"/>
              </p:cNvSpPr>
              <p:nvPr/>
            </p:nvSpPr>
            <p:spPr bwMode="auto">
              <a:xfrm>
                <a:off x="3953" y="22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5" name="Oval 761"/>
              <p:cNvSpPr>
                <a:spLocks noChangeArrowheads="1"/>
              </p:cNvSpPr>
              <p:nvPr/>
            </p:nvSpPr>
            <p:spPr bwMode="auto">
              <a:xfrm>
                <a:off x="3961" y="1310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6" name="Oval 762"/>
              <p:cNvSpPr>
                <a:spLocks noChangeArrowheads="1"/>
              </p:cNvSpPr>
              <p:nvPr/>
            </p:nvSpPr>
            <p:spPr bwMode="auto">
              <a:xfrm>
                <a:off x="3961" y="1318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7" name="Oval 763"/>
              <p:cNvSpPr>
                <a:spLocks noChangeArrowheads="1"/>
              </p:cNvSpPr>
              <p:nvPr/>
            </p:nvSpPr>
            <p:spPr bwMode="auto">
              <a:xfrm>
                <a:off x="3961" y="1326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8" name="Oval 764"/>
              <p:cNvSpPr>
                <a:spLocks noChangeArrowheads="1"/>
              </p:cNvSpPr>
              <p:nvPr/>
            </p:nvSpPr>
            <p:spPr bwMode="auto">
              <a:xfrm>
                <a:off x="3961" y="22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9" name="Oval 765"/>
              <p:cNvSpPr>
                <a:spLocks noChangeArrowheads="1"/>
              </p:cNvSpPr>
              <p:nvPr/>
            </p:nvSpPr>
            <p:spPr bwMode="auto">
              <a:xfrm>
                <a:off x="3961" y="22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0" name="Oval 766"/>
              <p:cNvSpPr>
                <a:spLocks noChangeArrowheads="1"/>
              </p:cNvSpPr>
              <p:nvPr/>
            </p:nvSpPr>
            <p:spPr bwMode="auto">
              <a:xfrm>
                <a:off x="3961" y="22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1" name="Oval 767"/>
              <p:cNvSpPr>
                <a:spLocks noChangeArrowheads="1"/>
              </p:cNvSpPr>
              <p:nvPr/>
            </p:nvSpPr>
            <p:spPr bwMode="auto">
              <a:xfrm>
                <a:off x="3969" y="1334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2" name="Oval 768"/>
              <p:cNvSpPr>
                <a:spLocks noChangeArrowheads="1"/>
              </p:cNvSpPr>
              <p:nvPr/>
            </p:nvSpPr>
            <p:spPr bwMode="auto">
              <a:xfrm>
                <a:off x="3969" y="22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3" name="Oval 769"/>
              <p:cNvSpPr>
                <a:spLocks noChangeArrowheads="1"/>
              </p:cNvSpPr>
              <p:nvPr/>
            </p:nvSpPr>
            <p:spPr bwMode="auto">
              <a:xfrm>
                <a:off x="3969" y="22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4" name="Oval 770"/>
              <p:cNvSpPr>
                <a:spLocks noChangeArrowheads="1"/>
              </p:cNvSpPr>
              <p:nvPr/>
            </p:nvSpPr>
            <p:spPr bwMode="auto">
              <a:xfrm>
                <a:off x="3977" y="1342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5" name="Oval 771"/>
              <p:cNvSpPr>
                <a:spLocks noChangeArrowheads="1"/>
              </p:cNvSpPr>
              <p:nvPr/>
            </p:nvSpPr>
            <p:spPr bwMode="auto">
              <a:xfrm>
                <a:off x="3977" y="1350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6" name="Oval 772"/>
              <p:cNvSpPr>
                <a:spLocks noChangeArrowheads="1"/>
              </p:cNvSpPr>
              <p:nvPr/>
            </p:nvSpPr>
            <p:spPr bwMode="auto">
              <a:xfrm>
                <a:off x="3977" y="1358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7" name="Oval 773"/>
              <p:cNvSpPr>
                <a:spLocks noChangeArrowheads="1"/>
              </p:cNvSpPr>
              <p:nvPr/>
            </p:nvSpPr>
            <p:spPr bwMode="auto">
              <a:xfrm>
                <a:off x="3977" y="1366"/>
                <a:ext cx="40" cy="39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8" name="Oval 774"/>
              <p:cNvSpPr>
                <a:spLocks noChangeArrowheads="1"/>
              </p:cNvSpPr>
              <p:nvPr/>
            </p:nvSpPr>
            <p:spPr bwMode="auto">
              <a:xfrm>
                <a:off x="3977" y="13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9" name="Oval 775"/>
              <p:cNvSpPr>
                <a:spLocks noChangeArrowheads="1"/>
              </p:cNvSpPr>
              <p:nvPr/>
            </p:nvSpPr>
            <p:spPr bwMode="auto">
              <a:xfrm>
                <a:off x="3977" y="13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0" name="Oval 776"/>
              <p:cNvSpPr>
                <a:spLocks noChangeArrowheads="1"/>
              </p:cNvSpPr>
              <p:nvPr/>
            </p:nvSpPr>
            <p:spPr bwMode="auto">
              <a:xfrm>
                <a:off x="3977" y="13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1" name="Oval 777"/>
              <p:cNvSpPr>
                <a:spLocks noChangeArrowheads="1"/>
              </p:cNvSpPr>
              <p:nvPr/>
            </p:nvSpPr>
            <p:spPr bwMode="auto">
              <a:xfrm>
                <a:off x="3977" y="21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2" name="Oval 778"/>
              <p:cNvSpPr>
                <a:spLocks noChangeArrowheads="1"/>
              </p:cNvSpPr>
              <p:nvPr/>
            </p:nvSpPr>
            <p:spPr bwMode="auto">
              <a:xfrm>
                <a:off x="3977" y="22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3" name="Oval 779"/>
              <p:cNvSpPr>
                <a:spLocks noChangeArrowheads="1"/>
              </p:cNvSpPr>
              <p:nvPr/>
            </p:nvSpPr>
            <p:spPr bwMode="auto">
              <a:xfrm>
                <a:off x="3985" y="139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4" name="Oval 780"/>
              <p:cNvSpPr>
                <a:spLocks noChangeArrowheads="1"/>
              </p:cNvSpPr>
              <p:nvPr/>
            </p:nvSpPr>
            <p:spPr bwMode="auto">
              <a:xfrm>
                <a:off x="3985" y="140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5" name="Oval 781"/>
              <p:cNvSpPr>
                <a:spLocks noChangeArrowheads="1"/>
              </p:cNvSpPr>
              <p:nvPr/>
            </p:nvSpPr>
            <p:spPr bwMode="auto">
              <a:xfrm>
                <a:off x="3985" y="141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6" name="Oval 782"/>
              <p:cNvSpPr>
                <a:spLocks noChangeArrowheads="1"/>
              </p:cNvSpPr>
              <p:nvPr/>
            </p:nvSpPr>
            <p:spPr bwMode="auto">
              <a:xfrm>
                <a:off x="3985" y="142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7" name="Oval 783"/>
              <p:cNvSpPr>
                <a:spLocks noChangeArrowheads="1"/>
              </p:cNvSpPr>
              <p:nvPr/>
            </p:nvSpPr>
            <p:spPr bwMode="auto">
              <a:xfrm>
                <a:off x="3985" y="218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8" name="Oval 784"/>
              <p:cNvSpPr>
                <a:spLocks noChangeArrowheads="1"/>
              </p:cNvSpPr>
              <p:nvPr/>
            </p:nvSpPr>
            <p:spPr bwMode="auto">
              <a:xfrm>
                <a:off x="3985" y="218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9" name="Oval 785"/>
              <p:cNvSpPr>
                <a:spLocks noChangeArrowheads="1"/>
              </p:cNvSpPr>
              <p:nvPr/>
            </p:nvSpPr>
            <p:spPr bwMode="auto">
              <a:xfrm>
                <a:off x="3993" y="142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0" name="Oval 786"/>
              <p:cNvSpPr>
                <a:spLocks noChangeArrowheads="1"/>
              </p:cNvSpPr>
              <p:nvPr/>
            </p:nvSpPr>
            <p:spPr bwMode="auto">
              <a:xfrm>
                <a:off x="3993" y="143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1" name="Oval 787"/>
              <p:cNvSpPr>
                <a:spLocks noChangeArrowheads="1"/>
              </p:cNvSpPr>
              <p:nvPr/>
            </p:nvSpPr>
            <p:spPr bwMode="auto">
              <a:xfrm>
                <a:off x="3993" y="144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2" name="Oval 788"/>
              <p:cNvSpPr>
                <a:spLocks noChangeArrowheads="1"/>
              </p:cNvSpPr>
              <p:nvPr/>
            </p:nvSpPr>
            <p:spPr bwMode="auto">
              <a:xfrm>
                <a:off x="3993" y="145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3" name="Oval 789"/>
              <p:cNvSpPr>
                <a:spLocks noChangeArrowheads="1"/>
              </p:cNvSpPr>
              <p:nvPr/>
            </p:nvSpPr>
            <p:spPr bwMode="auto">
              <a:xfrm>
                <a:off x="3993" y="146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4" name="Oval 790"/>
              <p:cNvSpPr>
                <a:spLocks noChangeArrowheads="1"/>
              </p:cNvSpPr>
              <p:nvPr/>
            </p:nvSpPr>
            <p:spPr bwMode="auto">
              <a:xfrm>
                <a:off x="3993" y="216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5" name="Oval 791"/>
              <p:cNvSpPr>
                <a:spLocks noChangeArrowheads="1"/>
              </p:cNvSpPr>
              <p:nvPr/>
            </p:nvSpPr>
            <p:spPr bwMode="auto">
              <a:xfrm>
                <a:off x="3993" y="217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6" name="Oval 792"/>
              <p:cNvSpPr>
                <a:spLocks noChangeArrowheads="1"/>
              </p:cNvSpPr>
              <p:nvPr/>
            </p:nvSpPr>
            <p:spPr bwMode="auto">
              <a:xfrm>
                <a:off x="4001" y="146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7" name="Oval 793"/>
              <p:cNvSpPr>
                <a:spLocks noChangeArrowheads="1"/>
              </p:cNvSpPr>
              <p:nvPr/>
            </p:nvSpPr>
            <p:spPr bwMode="auto">
              <a:xfrm>
                <a:off x="4001" y="147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8" name="Oval 794"/>
              <p:cNvSpPr>
                <a:spLocks noChangeArrowheads="1"/>
              </p:cNvSpPr>
              <p:nvPr/>
            </p:nvSpPr>
            <p:spPr bwMode="auto">
              <a:xfrm>
                <a:off x="4001" y="148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9" name="Oval 795"/>
              <p:cNvSpPr>
                <a:spLocks noChangeArrowheads="1"/>
              </p:cNvSpPr>
              <p:nvPr/>
            </p:nvSpPr>
            <p:spPr bwMode="auto">
              <a:xfrm>
                <a:off x="4001" y="149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0" name="Oval 796"/>
              <p:cNvSpPr>
                <a:spLocks noChangeArrowheads="1"/>
              </p:cNvSpPr>
              <p:nvPr/>
            </p:nvSpPr>
            <p:spPr bwMode="auto">
              <a:xfrm>
                <a:off x="4001" y="150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1" name="Oval 797"/>
              <p:cNvSpPr>
                <a:spLocks noChangeArrowheads="1"/>
              </p:cNvSpPr>
              <p:nvPr/>
            </p:nvSpPr>
            <p:spPr bwMode="auto">
              <a:xfrm>
                <a:off x="4001" y="15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2" name="Oval 798"/>
              <p:cNvSpPr>
                <a:spLocks noChangeArrowheads="1"/>
              </p:cNvSpPr>
              <p:nvPr/>
            </p:nvSpPr>
            <p:spPr bwMode="auto">
              <a:xfrm>
                <a:off x="4001" y="15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3" name="Oval 799"/>
              <p:cNvSpPr>
                <a:spLocks noChangeArrowheads="1"/>
              </p:cNvSpPr>
              <p:nvPr/>
            </p:nvSpPr>
            <p:spPr bwMode="auto">
              <a:xfrm>
                <a:off x="4001" y="21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4" name="Oval 800"/>
              <p:cNvSpPr>
                <a:spLocks noChangeArrowheads="1"/>
              </p:cNvSpPr>
              <p:nvPr/>
            </p:nvSpPr>
            <p:spPr bwMode="auto">
              <a:xfrm>
                <a:off x="4001" y="21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5" name="Oval 801"/>
              <p:cNvSpPr>
                <a:spLocks noChangeArrowheads="1"/>
              </p:cNvSpPr>
              <p:nvPr/>
            </p:nvSpPr>
            <p:spPr bwMode="auto">
              <a:xfrm>
                <a:off x="4001" y="215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6" name="Oval 802"/>
              <p:cNvSpPr>
                <a:spLocks noChangeArrowheads="1"/>
              </p:cNvSpPr>
              <p:nvPr/>
            </p:nvSpPr>
            <p:spPr bwMode="auto">
              <a:xfrm>
                <a:off x="4009" y="15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7" name="Oval 803"/>
              <p:cNvSpPr>
                <a:spLocks noChangeArrowheads="1"/>
              </p:cNvSpPr>
              <p:nvPr/>
            </p:nvSpPr>
            <p:spPr bwMode="auto">
              <a:xfrm>
                <a:off x="4009" y="15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8" name="Oval 804"/>
              <p:cNvSpPr>
                <a:spLocks noChangeArrowheads="1"/>
              </p:cNvSpPr>
              <p:nvPr/>
            </p:nvSpPr>
            <p:spPr bwMode="auto">
              <a:xfrm>
                <a:off x="4009" y="1541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9" name="Oval 805"/>
              <p:cNvSpPr>
                <a:spLocks noChangeArrowheads="1"/>
              </p:cNvSpPr>
              <p:nvPr/>
            </p:nvSpPr>
            <p:spPr bwMode="auto">
              <a:xfrm>
                <a:off x="4009" y="2117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0" name="Oval 806"/>
              <p:cNvSpPr>
                <a:spLocks noChangeArrowheads="1"/>
              </p:cNvSpPr>
              <p:nvPr/>
            </p:nvSpPr>
            <p:spPr bwMode="auto">
              <a:xfrm>
                <a:off x="4009" y="2125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1" name="Oval 807"/>
              <p:cNvSpPr>
                <a:spLocks noChangeArrowheads="1"/>
              </p:cNvSpPr>
              <p:nvPr/>
            </p:nvSpPr>
            <p:spPr bwMode="auto">
              <a:xfrm>
                <a:off x="4009" y="213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2" name="Oval 808"/>
              <p:cNvSpPr>
                <a:spLocks noChangeArrowheads="1"/>
              </p:cNvSpPr>
              <p:nvPr/>
            </p:nvSpPr>
            <p:spPr bwMode="auto">
              <a:xfrm>
                <a:off x="4017" y="154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313" name="Oval 809"/>
            <p:cNvSpPr>
              <a:spLocks noChangeArrowheads="1"/>
            </p:cNvSpPr>
            <p:nvPr/>
          </p:nvSpPr>
          <p:spPr bwMode="auto">
            <a:xfrm>
              <a:off x="4017" y="155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4" name="Oval 810"/>
            <p:cNvSpPr>
              <a:spLocks noChangeArrowheads="1"/>
            </p:cNvSpPr>
            <p:nvPr/>
          </p:nvSpPr>
          <p:spPr bwMode="auto">
            <a:xfrm>
              <a:off x="4017" y="156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5" name="Oval 811"/>
            <p:cNvSpPr>
              <a:spLocks noChangeArrowheads="1"/>
            </p:cNvSpPr>
            <p:nvPr/>
          </p:nvSpPr>
          <p:spPr bwMode="auto">
            <a:xfrm>
              <a:off x="4017" y="157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6" name="Oval 812"/>
            <p:cNvSpPr>
              <a:spLocks noChangeArrowheads="1"/>
            </p:cNvSpPr>
            <p:nvPr/>
          </p:nvSpPr>
          <p:spPr bwMode="auto">
            <a:xfrm>
              <a:off x="4017" y="158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7" name="Oval 813"/>
            <p:cNvSpPr>
              <a:spLocks noChangeArrowheads="1"/>
            </p:cNvSpPr>
            <p:nvPr/>
          </p:nvSpPr>
          <p:spPr bwMode="auto">
            <a:xfrm>
              <a:off x="4017" y="158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8" name="Oval 814"/>
            <p:cNvSpPr>
              <a:spLocks noChangeArrowheads="1"/>
            </p:cNvSpPr>
            <p:nvPr/>
          </p:nvSpPr>
          <p:spPr bwMode="auto">
            <a:xfrm>
              <a:off x="4017" y="159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19" name="Oval 815"/>
            <p:cNvSpPr>
              <a:spLocks noChangeArrowheads="1"/>
            </p:cNvSpPr>
            <p:nvPr/>
          </p:nvSpPr>
          <p:spPr bwMode="auto">
            <a:xfrm>
              <a:off x="4017" y="160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0" name="Oval 816"/>
            <p:cNvSpPr>
              <a:spLocks noChangeArrowheads="1"/>
            </p:cNvSpPr>
            <p:nvPr/>
          </p:nvSpPr>
          <p:spPr bwMode="auto">
            <a:xfrm>
              <a:off x="4017" y="161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1" name="Oval 817"/>
            <p:cNvSpPr>
              <a:spLocks noChangeArrowheads="1"/>
            </p:cNvSpPr>
            <p:nvPr/>
          </p:nvSpPr>
          <p:spPr bwMode="auto">
            <a:xfrm>
              <a:off x="4017" y="209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2" name="Oval 818"/>
            <p:cNvSpPr>
              <a:spLocks noChangeArrowheads="1"/>
            </p:cNvSpPr>
            <p:nvPr/>
          </p:nvSpPr>
          <p:spPr bwMode="auto">
            <a:xfrm>
              <a:off x="4017" y="210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3" name="Oval 819"/>
            <p:cNvSpPr>
              <a:spLocks noChangeArrowheads="1"/>
            </p:cNvSpPr>
            <p:nvPr/>
          </p:nvSpPr>
          <p:spPr bwMode="auto">
            <a:xfrm>
              <a:off x="4017" y="210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4" name="Oval 820"/>
            <p:cNvSpPr>
              <a:spLocks noChangeArrowheads="1"/>
            </p:cNvSpPr>
            <p:nvPr/>
          </p:nvSpPr>
          <p:spPr bwMode="auto">
            <a:xfrm>
              <a:off x="4025" y="162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5" name="Oval 821"/>
            <p:cNvSpPr>
              <a:spLocks noChangeArrowheads="1"/>
            </p:cNvSpPr>
            <p:nvPr/>
          </p:nvSpPr>
          <p:spPr bwMode="auto">
            <a:xfrm>
              <a:off x="4025" y="162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6" name="Oval 822"/>
            <p:cNvSpPr>
              <a:spLocks noChangeArrowheads="1"/>
            </p:cNvSpPr>
            <p:nvPr/>
          </p:nvSpPr>
          <p:spPr bwMode="auto">
            <a:xfrm>
              <a:off x="4025" y="163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7" name="Oval 823"/>
            <p:cNvSpPr>
              <a:spLocks noChangeArrowheads="1"/>
            </p:cNvSpPr>
            <p:nvPr/>
          </p:nvSpPr>
          <p:spPr bwMode="auto">
            <a:xfrm>
              <a:off x="4025" y="164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8" name="Oval 824"/>
            <p:cNvSpPr>
              <a:spLocks noChangeArrowheads="1"/>
            </p:cNvSpPr>
            <p:nvPr/>
          </p:nvSpPr>
          <p:spPr bwMode="auto">
            <a:xfrm>
              <a:off x="4025" y="165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29" name="Oval 825"/>
            <p:cNvSpPr>
              <a:spLocks noChangeArrowheads="1"/>
            </p:cNvSpPr>
            <p:nvPr/>
          </p:nvSpPr>
          <p:spPr bwMode="auto">
            <a:xfrm>
              <a:off x="4025" y="166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0" name="Oval 826"/>
            <p:cNvSpPr>
              <a:spLocks noChangeArrowheads="1"/>
            </p:cNvSpPr>
            <p:nvPr/>
          </p:nvSpPr>
          <p:spPr bwMode="auto">
            <a:xfrm>
              <a:off x="4025" y="205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1" name="Oval 827"/>
            <p:cNvSpPr>
              <a:spLocks noChangeArrowheads="1"/>
            </p:cNvSpPr>
            <p:nvPr/>
          </p:nvSpPr>
          <p:spPr bwMode="auto">
            <a:xfrm>
              <a:off x="4025" y="206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2" name="Oval 828"/>
            <p:cNvSpPr>
              <a:spLocks noChangeArrowheads="1"/>
            </p:cNvSpPr>
            <p:nvPr/>
          </p:nvSpPr>
          <p:spPr bwMode="auto">
            <a:xfrm>
              <a:off x="4025" y="206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3" name="Oval 829"/>
            <p:cNvSpPr>
              <a:spLocks noChangeArrowheads="1"/>
            </p:cNvSpPr>
            <p:nvPr/>
          </p:nvSpPr>
          <p:spPr bwMode="auto">
            <a:xfrm>
              <a:off x="4025" y="207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4" name="Oval 830"/>
            <p:cNvSpPr>
              <a:spLocks noChangeArrowheads="1"/>
            </p:cNvSpPr>
            <p:nvPr/>
          </p:nvSpPr>
          <p:spPr bwMode="auto">
            <a:xfrm>
              <a:off x="4025" y="208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5" name="Oval 831"/>
            <p:cNvSpPr>
              <a:spLocks noChangeArrowheads="1"/>
            </p:cNvSpPr>
            <p:nvPr/>
          </p:nvSpPr>
          <p:spPr bwMode="auto">
            <a:xfrm>
              <a:off x="4033" y="166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6" name="Oval 832"/>
            <p:cNvSpPr>
              <a:spLocks noChangeArrowheads="1"/>
            </p:cNvSpPr>
            <p:nvPr/>
          </p:nvSpPr>
          <p:spPr bwMode="auto">
            <a:xfrm>
              <a:off x="4033" y="167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7" name="Oval 833"/>
            <p:cNvSpPr>
              <a:spLocks noChangeArrowheads="1"/>
            </p:cNvSpPr>
            <p:nvPr/>
          </p:nvSpPr>
          <p:spPr bwMode="auto">
            <a:xfrm>
              <a:off x="4033" y="168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8" name="Oval 834"/>
            <p:cNvSpPr>
              <a:spLocks noChangeArrowheads="1"/>
            </p:cNvSpPr>
            <p:nvPr/>
          </p:nvSpPr>
          <p:spPr bwMode="auto">
            <a:xfrm>
              <a:off x="4033" y="169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39" name="Oval 835"/>
            <p:cNvSpPr>
              <a:spLocks noChangeArrowheads="1"/>
            </p:cNvSpPr>
            <p:nvPr/>
          </p:nvSpPr>
          <p:spPr bwMode="auto">
            <a:xfrm>
              <a:off x="4033" y="170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0" name="Oval 836"/>
            <p:cNvSpPr>
              <a:spLocks noChangeArrowheads="1"/>
            </p:cNvSpPr>
            <p:nvPr/>
          </p:nvSpPr>
          <p:spPr bwMode="auto">
            <a:xfrm>
              <a:off x="4033" y="170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1" name="Oval 837"/>
            <p:cNvSpPr>
              <a:spLocks noChangeArrowheads="1"/>
            </p:cNvSpPr>
            <p:nvPr/>
          </p:nvSpPr>
          <p:spPr bwMode="auto">
            <a:xfrm>
              <a:off x="4033" y="171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2" name="Oval 838"/>
            <p:cNvSpPr>
              <a:spLocks noChangeArrowheads="1"/>
            </p:cNvSpPr>
            <p:nvPr/>
          </p:nvSpPr>
          <p:spPr bwMode="auto">
            <a:xfrm>
              <a:off x="4033" y="172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3" name="Oval 839"/>
            <p:cNvSpPr>
              <a:spLocks noChangeArrowheads="1"/>
            </p:cNvSpPr>
            <p:nvPr/>
          </p:nvSpPr>
          <p:spPr bwMode="auto">
            <a:xfrm>
              <a:off x="4033" y="173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4" name="Oval 840"/>
            <p:cNvSpPr>
              <a:spLocks noChangeArrowheads="1"/>
            </p:cNvSpPr>
            <p:nvPr/>
          </p:nvSpPr>
          <p:spPr bwMode="auto">
            <a:xfrm>
              <a:off x="4033" y="174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5" name="Oval 841"/>
            <p:cNvSpPr>
              <a:spLocks noChangeArrowheads="1"/>
            </p:cNvSpPr>
            <p:nvPr/>
          </p:nvSpPr>
          <p:spPr bwMode="auto">
            <a:xfrm>
              <a:off x="4033" y="174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6" name="Oval 842"/>
            <p:cNvSpPr>
              <a:spLocks noChangeArrowheads="1"/>
            </p:cNvSpPr>
            <p:nvPr/>
          </p:nvSpPr>
          <p:spPr bwMode="auto">
            <a:xfrm>
              <a:off x="4033" y="175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7" name="Oval 843"/>
            <p:cNvSpPr>
              <a:spLocks noChangeArrowheads="1"/>
            </p:cNvSpPr>
            <p:nvPr/>
          </p:nvSpPr>
          <p:spPr bwMode="auto">
            <a:xfrm>
              <a:off x="4033" y="176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8" name="Oval 844"/>
            <p:cNvSpPr>
              <a:spLocks noChangeArrowheads="1"/>
            </p:cNvSpPr>
            <p:nvPr/>
          </p:nvSpPr>
          <p:spPr bwMode="auto">
            <a:xfrm>
              <a:off x="4033" y="177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49" name="Oval 845"/>
            <p:cNvSpPr>
              <a:spLocks noChangeArrowheads="1"/>
            </p:cNvSpPr>
            <p:nvPr/>
          </p:nvSpPr>
          <p:spPr bwMode="auto">
            <a:xfrm>
              <a:off x="4033" y="178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0" name="Oval 846"/>
            <p:cNvSpPr>
              <a:spLocks noChangeArrowheads="1"/>
            </p:cNvSpPr>
            <p:nvPr/>
          </p:nvSpPr>
          <p:spPr bwMode="auto">
            <a:xfrm>
              <a:off x="4033" y="178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1" name="Oval 847"/>
            <p:cNvSpPr>
              <a:spLocks noChangeArrowheads="1"/>
            </p:cNvSpPr>
            <p:nvPr/>
          </p:nvSpPr>
          <p:spPr bwMode="auto">
            <a:xfrm>
              <a:off x="4033" y="179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2" name="Oval 848"/>
            <p:cNvSpPr>
              <a:spLocks noChangeArrowheads="1"/>
            </p:cNvSpPr>
            <p:nvPr/>
          </p:nvSpPr>
          <p:spPr bwMode="auto">
            <a:xfrm>
              <a:off x="4033" y="180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3" name="Oval 849"/>
            <p:cNvSpPr>
              <a:spLocks noChangeArrowheads="1"/>
            </p:cNvSpPr>
            <p:nvPr/>
          </p:nvSpPr>
          <p:spPr bwMode="auto">
            <a:xfrm>
              <a:off x="4033" y="181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4" name="Oval 850"/>
            <p:cNvSpPr>
              <a:spLocks noChangeArrowheads="1"/>
            </p:cNvSpPr>
            <p:nvPr/>
          </p:nvSpPr>
          <p:spPr bwMode="auto">
            <a:xfrm>
              <a:off x="4033" y="182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5" name="Oval 851"/>
            <p:cNvSpPr>
              <a:spLocks noChangeArrowheads="1"/>
            </p:cNvSpPr>
            <p:nvPr/>
          </p:nvSpPr>
          <p:spPr bwMode="auto">
            <a:xfrm>
              <a:off x="4033" y="182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6" name="Oval 852"/>
            <p:cNvSpPr>
              <a:spLocks noChangeArrowheads="1"/>
            </p:cNvSpPr>
            <p:nvPr/>
          </p:nvSpPr>
          <p:spPr bwMode="auto">
            <a:xfrm>
              <a:off x="4033" y="183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7" name="Oval 853"/>
            <p:cNvSpPr>
              <a:spLocks noChangeArrowheads="1"/>
            </p:cNvSpPr>
            <p:nvPr/>
          </p:nvSpPr>
          <p:spPr bwMode="auto">
            <a:xfrm>
              <a:off x="4033" y="184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8" name="Oval 854"/>
            <p:cNvSpPr>
              <a:spLocks noChangeArrowheads="1"/>
            </p:cNvSpPr>
            <p:nvPr/>
          </p:nvSpPr>
          <p:spPr bwMode="auto">
            <a:xfrm>
              <a:off x="4033" y="197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59" name="Oval 855"/>
            <p:cNvSpPr>
              <a:spLocks noChangeArrowheads="1"/>
            </p:cNvSpPr>
            <p:nvPr/>
          </p:nvSpPr>
          <p:spPr bwMode="auto">
            <a:xfrm>
              <a:off x="4033" y="198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0" name="Oval 856"/>
            <p:cNvSpPr>
              <a:spLocks noChangeArrowheads="1"/>
            </p:cNvSpPr>
            <p:nvPr/>
          </p:nvSpPr>
          <p:spPr bwMode="auto">
            <a:xfrm>
              <a:off x="4033" y="198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1" name="Oval 857"/>
            <p:cNvSpPr>
              <a:spLocks noChangeArrowheads="1"/>
            </p:cNvSpPr>
            <p:nvPr/>
          </p:nvSpPr>
          <p:spPr bwMode="auto">
            <a:xfrm>
              <a:off x="4033" y="199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2" name="Oval 858"/>
            <p:cNvSpPr>
              <a:spLocks noChangeArrowheads="1"/>
            </p:cNvSpPr>
            <p:nvPr/>
          </p:nvSpPr>
          <p:spPr bwMode="auto">
            <a:xfrm>
              <a:off x="4033" y="200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3" name="Oval 859"/>
            <p:cNvSpPr>
              <a:spLocks noChangeArrowheads="1"/>
            </p:cNvSpPr>
            <p:nvPr/>
          </p:nvSpPr>
          <p:spPr bwMode="auto">
            <a:xfrm>
              <a:off x="4033" y="201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4" name="Oval 860"/>
            <p:cNvSpPr>
              <a:spLocks noChangeArrowheads="1"/>
            </p:cNvSpPr>
            <p:nvPr/>
          </p:nvSpPr>
          <p:spPr bwMode="auto">
            <a:xfrm>
              <a:off x="4033" y="202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5" name="Oval 861"/>
            <p:cNvSpPr>
              <a:spLocks noChangeArrowheads="1"/>
            </p:cNvSpPr>
            <p:nvPr/>
          </p:nvSpPr>
          <p:spPr bwMode="auto">
            <a:xfrm>
              <a:off x="4033" y="202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6" name="Oval 862"/>
            <p:cNvSpPr>
              <a:spLocks noChangeArrowheads="1"/>
            </p:cNvSpPr>
            <p:nvPr/>
          </p:nvSpPr>
          <p:spPr bwMode="auto">
            <a:xfrm>
              <a:off x="4033" y="203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7" name="Oval 863"/>
            <p:cNvSpPr>
              <a:spLocks noChangeArrowheads="1"/>
            </p:cNvSpPr>
            <p:nvPr/>
          </p:nvSpPr>
          <p:spPr bwMode="auto">
            <a:xfrm>
              <a:off x="4033" y="204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8" name="Oval 864"/>
            <p:cNvSpPr>
              <a:spLocks noChangeArrowheads="1"/>
            </p:cNvSpPr>
            <p:nvPr/>
          </p:nvSpPr>
          <p:spPr bwMode="auto">
            <a:xfrm>
              <a:off x="4041" y="185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69" name="Oval 865"/>
            <p:cNvSpPr>
              <a:spLocks noChangeArrowheads="1"/>
            </p:cNvSpPr>
            <p:nvPr/>
          </p:nvSpPr>
          <p:spPr bwMode="auto">
            <a:xfrm>
              <a:off x="4041" y="186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0" name="Oval 866"/>
            <p:cNvSpPr>
              <a:spLocks noChangeArrowheads="1"/>
            </p:cNvSpPr>
            <p:nvPr/>
          </p:nvSpPr>
          <p:spPr bwMode="auto">
            <a:xfrm>
              <a:off x="4041" y="186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1" name="Oval 867"/>
            <p:cNvSpPr>
              <a:spLocks noChangeArrowheads="1"/>
            </p:cNvSpPr>
            <p:nvPr/>
          </p:nvSpPr>
          <p:spPr bwMode="auto">
            <a:xfrm>
              <a:off x="4041" y="187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2" name="Oval 868"/>
            <p:cNvSpPr>
              <a:spLocks noChangeArrowheads="1"/>
            </p:cNvSpPr>
            <p:nvPr/>
          </p:nvSpPr>
          <p:spPr bwMode="auto">
            <a:xfrm>
              <a:off x="4041" y="188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3" name="Oval 869"/>
            <p:cNvSpPr>
              <a:spLocks noChangeArrowheads="1"/>
            </p:cNvSpPr>
            <p:nvPr/>
          </p:nvSpPr>
          <p:spPr bwMode="auto">
            <a:xfrm>
              <a:off x="4041" y="189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4" name="Oval 870"/>
            <p:cNvSpPr>
              <a:spLocks noChangeArrowheads="1"/>
            </p:cNvSpPr>
            <p:nvPr/>
          </p:nvSpPr>
          <p:spPr bwMode="auto">
            <a:xfrm>
              <a:off x="4041" y="190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5" name="Oval 871"/>
            <p:cNvSpPr>
              <a:spLocks noChangeArrowheads="1"/>
            </p:cNvSpPr>
            <p:nvPr/>
          </p:nvSpPr>
          <p:spPr bwMode="auto">
            <a:xfrm>
              <a:off x="4041" y="190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6" name="Oval 872"/>
            <p:cNvSpPr>
              <a:spLocks noChangeArrowheads="1"/>
            </p:cNvSpPr>
            <p:nvPr/>
          </p:nvSpPr>
          <p:spPr bwMode="auto">
            <a:xfrm>
              <a:off x="4041" y="191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7" name="Oval 873"/>
            <p:cNvSpPr>
              <a:spLocks noChangeArrowheads="1"/>
            </p:cNvSpPr>
            <p:nvPr/>
          </p:nvSpPr>
          <p:spPr bwMode="auto">
            <a:xfrm>
              <a:off x="4041" y="192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8" name="Oval 874"/>
            <p:cNvSpPr>
              <a:spLocks noChangeArrowheads="1"/>
            </p:cNvSpPr>
            <p:nvPr/>
          </p:nvSpPr>
          <p:spPr bwMode="auto">
            <a:xfrm>
              <a:off x="4041" y="1933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79" name="Oval 875"/>
            <p:cNvSpPr>
              <a:spLocks noChangeArrowheads="1"/>
            </p:cNvSpPr>
            <p:nvPr/>
          </p:nvSpPr>
          <p:spPr bwMode="auto">
            <a:xfrm>
              <a:off x="4041" y="1941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80" name="Oval 876"/>
            <p:cNvSpPr>
              <a:spLocks noChangeArrowheads="1"/>
            </p:cNvSpPr>
            <p:nvPr/>
          </p:nvSpPr>
          <p:spPr bwMode="auto">
            <a:xfrm>
              <a:off x="4041" y="1949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81" name="Oval 877"/>
            <p:cNvSpPr>
              <a:spLocks noChangeArrowheads="1"/>
            </p:cNvSpPr>
            <p:nvPr/>
          </p:nvSpPr>
          <p:spPr bwMode="auto">
            <a:xfrm>
              <a:off x="4041" y="1957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82" name="Oval 878"/>
            <p:cNvSpPr>
              <a:spLocks noChangeArrowheads="1"/>
            </p:cNvSpPr>
            <p:nvPr/>
          </p:nvSpPr>
          <p:spPr bwMode="auto">
            <a:xfrm>
              <a:off x="4041" y="1965"/>
              <a:ext cx="40" cy="4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383" name="Text Box 879"/>
          <p:cNvSpPr txBox="1">
            <a:spLocks noChangeArrowheads="1"/>
          </p:cNvSpPr>
          <p:nvPr/>
        </p:nvSpPr>
        <p:spPr bwMode="auto">
          <a:xfrm>
            <a:off x="982663" y="5089525"/>
            <a:ext cx="34163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 New" pitchFamily="49" charset="0"/>
              </a:rPr>
              <a:t>Geometrical Features: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</a:rPr>
              <a:t>Area        = 145.61 cm</a:t>
            </a:r>
            <a:r>
              <a:rPr lang="en-US" b="1" baseline="30000">
                <a:solidFill>
                  <a:schemeClr val="bg1"/>
                </a:solidFill>
                <a:latin typeface="Courier New" pitchFamily="49" charset="0"/>
              </a:rPr>
              <a:t>2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</a:rPr>
              <a:t>Perimeter   = 43.50 cm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</a:rPr>
              <a:t>Radius      = 6.81 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3"/>
          <p:cNvGrpSpPr>
            <a:grpSpLocks/>
          </p:cNvGrpSpPr>
          <p:nvPr/>
        </p:nvGrpSpPr>
        <p:grpSpPr bwMode="auto">
          <a:xfrm>
            <a:off x="855663" y="501650"/>
            <a:ext cx="7735887" cy="5846763"/>
            <a:chOff x="494" y="381"/>
            <a:chExt cx="4772" cy="3564"/>
          </a:xfrm>
        </p:grpSpPr>
        <p:grpSp>
          <p:nvGrpSpPr>
            <p:cNvPr id="3" name="Group 212"/>
            <p:cNvGrpSpPr>
              <a:grpSpLocks/>
            </p:cNvGrpSpPr>
            <p:nvPr/>
          </p:nvGrpSpPr>
          <p:grpSpPr bwMode="auto">
            <a:xfrm>
              <a:off x="494" y="381"/>
              <a:ext cx="4772" cy="3564"/>
              <a:chOff x="494" y="381"/>
              <a:chExt cx="4772" cy="3564"/>
            </a:xfrm>
          </p:grpSpPr>
          <p:pic>
            <p:nvPicPr>
              <p:cNvPr id="11276" name="Picture 1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94" y="381"/>
                <a:ext cx="4772" cy="35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77" name="Oval 13"/>
              <p:cNvSpPr>
                <a:spLocks noChangeArrowheads="1"/>
              </p:cNvSpPr>
              <p:nvPr/>
            </p:nvSpPr>
            <p:spPr bwMode="auto">
              <a:xfrm>
                <a:off x="3224" y="31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8" name="Oval 14"/>
              <p:cNvSpPr>
                <a:spLocks noChangeArrowheads="1"/>
              </p:cNvSpPr>
              <p:nvPr/>
            </p:nvSpPr>
            <p:spPr bwMode="auto">
              <a:xfrm>
                <a:off x="3152" y="31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9" name="Oval 15"/>
              <p:cNvSpPr>
                <a:spLocks noChangeArrowheads="1"/>
              </p:cNvSpPr>
              <p:nvPr/>
            </p:nvSpPr>
            <p:spPr bwMode="auto">
              <a:xfrm>
                <a:off x="3080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0" name="Oval 16"/>
              <p:cNvSpPr>
                <a:spLocks noChangeArrowheads="1"/>
              </p:cNvSpPr>
              <p:nvPr/>
            </p:nvSpPr>
            <p:spPr bwMode="auto">
              <a:xfrm>
                <a:off x="3000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1" name="Oval 17"/>
              <p:cNvSpPr>
                <a:spLocks noChangeArrowheads="1"/>
              </p:cNvSpPr>
              <p:nvPr/>
            </p:nvSpPr>
            <p:spPr bwMode="auto">
              <a:xfrm>
                <a:off x="2928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2" name="Oval 18"/>
              <p:cNvSpPr>
                <a:spLocks noChangeArrowheads="1"/>
              </p:cNvSpPr>
              <p:nvPr/>
            </p:nvSpPr>
            <p:spPr bwMode="auto">
              <a:xfrm>
                <a:off x="2856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3" name="Oval 19"/>
              <p:cNvSpPr>
                <a:spLocks noChangeArrowheads="1"/>
              </p:cNvSpPr>
              <p:nvPr/>
            </p:nvSpPr>
            <p:spPr bwMode="auto">
              <a:xfrm>
                <a:off x="2776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4" name="Oval 20"/>
              <p:cNvSpPr>
                <a:spLocks noChangeArrowheads="1"/>
              </p:cNvSpPr>
              <p:nvPr/>
            </p:nvSpPr>
            <p:spPr bwMode="auto">
              <a:xfrm>
                <a:off x="2704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5" name="Oval 21"/>
              <p:cNvSpPr>
                <a:spLocks noChangeArrowheads="1"/>
              </p:cNvSpPr>
              <p:nvPr/>
            </p:nvSpPr>
            <p:spPr bwMode="auto">
              <a:xfrm>
                <a:off x="2632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6" name="Oval 22"/>
              <p:cNvSpPr>
                <a:spLocks noChangeArrowheads="1"/>
              </p:cNvSpPr>
              <p:nvPr/>
            </p:nvSpPr>
            <p:spPr bwMode="auto">
              <a:xfrm>
                <a:off x="2560" y="31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7" name="Oval 23"/>
              <p:cNvSpPr>
                <a:spLocks noChangeArrowheads="1"/>
              </p:cNvSpPr>
              <p:nvPr/>
            </p:nvSpPr>
            <p:spPr bwMode="auto">
              <a:xfrm>
                <a:off x="2488" y="31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2416" y="314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351" y="3122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0" name="Oval 26"/>
              <p:cNvSpPr>
                <a:spLocks noChangeArrowheads="1"/>
              </p:cNvSpPr>
              <p:nvPr/>
            </p:nvSpPr>
            <p:spPr bwMode="auto">
              <a:xfrm>
                <a:off x="2287" y="309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1" name="Oval 27"/>
              <p:cNvSpPr>
                <a:spLocks noChangeArrowheads="1"/>
              </p:cNvSpPr>
              <p:nvPr/>
            </p:nvSpPr>
            <p:spPr bwMode="auto">
              <a:xfrm>
                <a:off x="2223" y="305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2" name="Oval 28"/>
              <p:cNvSpPr>
                <a:spLocks noChangeArrowheads="1"/>
              </p:cNvSpPr>
              <p:nvPr/>
            </p:nvSpPr>
            <p:spPr bwMode="auto">
              <a:xfrm>
                <a:off x="2159" y="30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3" name="Oval 29"/>
              <p:cNvSpPr>
                <a:spLocks noChangeArrowheads="1"/>
              </p:cNvSpPr>
              <p:nvPr/>
            </p:nvSpPr>
            <p:spPr bwMode="auto">
              <a:xfrm>
                <a:off x="2103" y="29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4" name="Oval 30"/>
              <p:cNvSpPr>
                <a:spLocks noChangeArrowheads="1"/>
              </p:cNvSpPr>
              <p:nvPr/>
            </p:nvSpPr>
            <p:spPr bwMode="auto">
              <a:xfrm>
                <a:off x="2047" y="293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5" name="Oval 31"/>
              <p:cNvSpPr>
                <a:spLocks noChangeArrowheads="1"/>
              </p:cNvSpPr>
              <p:nvPr/>
            </p:nvSpPr>
            <p:spPr bwMode="auto">
              <a:xfrm>
                <a:off x="1991" y="288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6" name="Oval 32"/>
              <p:cNvSpPr>
                <a:spLocks noChangeArrowheads="1"/>
              </p:cNvSpPr>
              <p:nvPr/>
            </p:nvSpPr>
            <p:spPr bwMode="auto">
              <a:xfrm>
                <a:off x="1943" y="282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7" name="Oval 33"/>
              <p:cNvSpPr>
                <a:spLocks noChangeArrowheads="1"/>
              </p:cNvSpPr>
              <p:nvPr/>
            </p:nvSpPr>
            <p:spPr bwMode="auto">
              <a:xfrm>
                <a:off x="1903" y="27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8" name="Oval 34"/>
              <p:cNvSpPr>
                <a:spLocks noChangeArrowheads="1"/>
              </p:cNvSpPr>
              <p:nvPr/>
            </p:nvSpPr>
            <p:spPr bwMode="auto">
              <a:xfrm>
                <a:off x="1863" y="2715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9" name="Oval 35"/>
              <p:cNvSpPr>
                <a:spLocks noChangeArrowheads="1"/>
              </p:cNvSpPr>
              <p:nvPr/>
            </p:nvSpPr>
            <p:spPr bwMode="auto">
              <a:xfrm>
                <a:off x="1823" y="26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0" name="Oval 36"/>
              <p:cNvSpPr>
                <a:spLocks noChangeArrowheads="1"/>
              </p:cNvSpPr>
              <p:nvPr/>
            </p:nvSpPr>
            <p:spPr bwMode="auto">
              <a:xfrm>
                <a:off x="1791" y="25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1" name="Oval 37"/>
              <p:cNvSpPr>
                <a:spLocks noChangeArrowheads="1"/>
              </p:cNvSpPr>
              <p:nvPr/>
            </p:nvSpPr>
            <p:spPr bwMode="auto">
              <a:xfrm>
                <a:off x="1759" y="25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2" name="Oval 38"/>
              <p:cNvSpPr>
                <a:spLocks noChangeArrowheads="1"/>
              </p:cNvSpPr>
              <p:nvPr/>
            </p:nvSpPr>
            <p:spPr bwMode="auto">
              <a:xfrm>
                <a:off x="1735" y="24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3" name="Oval 39"/>
              <p:cNvSpPr>
                <a:spLocks noChangeArrowheads="1"/>
              </p:cNvSpPr>
              <p:nvPr/>
            </p:nvSpPr>
            <p:spPr bwMode="auto">
              <a:xfrm>
                <a:off x="1719" y="23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4" name="Oval 40"/>
              <p:cNvSpPr>
                <a:spLocks noChangeArrowheads="1"/>
              </p:cNvSpPr>
              <p:nvPr/>
            </p:nvSpPr>
            <p:spPr bwMode="auto">
              <a:xfrm>
                <a:off x="1703" y="23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5" name="Oval 41"/>
              <p:cNvSpPr>
                <a:spLocks noChangeArrowheads="1"/>
              </p:cNvSpPr>
              <p:nvPr/>
            </p:nvSpPr>
            <p:spPr bwMode="auto">
              <a:xfrm>
                <a:off x="1695" y="22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6" name="Oval 42"/>
              <p:cNvSpPr>
                <a:spLocks noChangeArrowheads="1"/>
              </p:cNvSpPr>
              <p:nvPr/>
            </p:nvSpPr>
            <p:spPr bwMode="auto">
              <a:xfrm>
                <a:off x="1687" y="21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7" name="Oval 43"/>
              <p:cNvSpPr>
                <a:spLocks noChangeArrowheads="1"/>
              </p:cNvSpPr>
              <p:nvPr/>
            </p:nvSpPr>
            <p:spPr bwMode="auto">
              <a:xfrm>
                <a:off x="1687" y="21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8" name="Oval 44"/>
              <p:cNvSpPr>
                <a:spLocks noChangeArrowheads="1"/>
              </p:cNvSpPr>
              <p:nvPr/>
            </p:nvSpPr>
            <p:spPr bwMode="auto">
              <a:xfrm>
                <a:off x="1687" y="20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9" name="Oval 45"/>
              <p:cNvSpPr>
                <a:spLocks noChangeArrowheads="1"/>
              </p:cNvSpPr>
              <p:nvPr/>
            </p:nvSpPr>
            <p:spPr bwMode="auto">
              <a:xfrm>
                <a:off x="1703" y="19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0" name="Oval 46"/>
              <p:cNvSpPr>
                <a:spLocks noChangeArrowheads="1"/>
              </p:cNvSpPr>
              <p:nvPr/>
            </p:nvSpPr>
            <p:spPr bwMode="auto">
              <a:xfrm>
                <a:off x="1711" y="18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1" name="Oval 47"/>
              <p:cNvSpPr>
                <a:spLocks noChangeArrowheads="1"/>
              </p:cNvSpPr>
              <p:nvPr/>
            </p:nvSpPr>
            <p:spPr bwMode="auto">
              <a:xfrm>
                <a:off x="1727" y="18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2" name="Oval 48"/>
              <p:cNvSpPr>
                <a:spLocks noChangeArrowheads="1"/>
              </p:cNvSpPr>
              <p:nvPr/>
            </p:nvSpPr>
            <p:spPr bwMode="auto">
              <a:xfrm>
                <a:off x="1751" y="17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3" name="Oval 49"/>
              <p:cNvSpPr>
                <a:spLocks noChangeArrowheads="1"/>
              </p:cNvSpPr>
              <p:nvPr/>
            </p:nvSpPr>
            <p:spPr bwMode="auto">
              <a:xfrm>
                <a:off x="1775" y="16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4" name="Oval 50"/>
              <p:cNvSpPr>
                <a:spLocks noChangeArrowheads="1"/>
              </p:cNvSpPr>
              <p:nvPr/>
            </p:nvSpPr>
            <p:spPr bwMode="auto">
              <a:xfrm>
                <a:off x="1807" y="16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5" name="Oval 51"/>
              <p:cNvSpPr>
                <a:spLocks noChangeArrowheads="1"/>
              </p:cNvSpPr>
              <p:nvPr/>
            </p:nvSpPr>
            <p:spPr bwMode="auto">
              <a:xfrm>
                <a:off x="1847" y="1564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6" name="Oval 52"/>
              <p:cNvSpPr>
                <a:spLocks noChangeArrowheads="1"/>
              </p:cNvSpPr>
              <p:nvPr/>
            </p:nvSpPr>
            <p:spPr bwMode="auto">
              <a:xfrm>
                <a:off x="1887" y="150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7" name="Oval 53"/>
              <p:cNvSpPr>
                <a:spLocks noChangeArrowheads="1"/>
              </p:cNvSpPr>
              <p:nvPr/>
            </p:nvSpPr>
            <p:spPr bwMode="auto">
              <a:xfrm>
                <a:off x="1927" y="14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8" name="Oval 54"/>
              <p:cNvSpPr>
                <a:spLocks noChangeArrowheads="1"/>
              </p:cNvSpPr>
              <p:nvPr/>
            </p:nvSpPr>
            <p:spPr bwMode="auto">
              <a:xfrm>
                <a:off x="1975" y="13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9" name="Oval 55"/>
              <p:cNvSpPr>
                <a:spLocks noChangeArrowheads="1"/>
              </p:cNvSpPr>
              <p:nvPr/>
            </p:nvSpPr>
            <p:spPr bwMode="auto">
              <a:xfrm>
                <a:off x="2023" y="133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0" name="Oval 56"/>
              <p:cNvSpPr>
                <a:spLocks noChangeArrowheads="1"/>
              </p:cNvSpPr>
              <p:nvPr/>
            </p:nvSpPr>
            <p:spPr bwMode="auto">
              <a:xfrm>
                <a:off x="2079" y="127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1" name="Oval 57"/>
              <p:cNvSpPr>
                <a:spLocks noChangeArrowheads="1"/>
              </p:cNvSpPr>
              <p:nvPr/>
            </p:nvSpPr>
            <p:spPr bwMode="auto">
              <a:xfrm>
                <a:off x="2135" y="122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2" name="Oval 58"/>
              <p:cNvSpPr>
                <a:spLocks noChangeArrowheads="1"/>
              </p:cNvSpPr>
              <p:nvPr/>
            </p:nvSpPr>
            <p:spPr bwMode="auto">
              <a:xfrm>
                <a:off x="2191" y="11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3" name="Oval 59"/>
              <p:cNvSpPr>
                <a:spLocks noChangeArrowheads="1"/>
              </p:cNvSpPr>
              <p:nvPr/>
            </p:nvSpPr>
            <p:spPr bwMode="auto">
              <a:xfrm>
                <a:off x="2255" y="114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4" name="Oval 60"/>
              <p:cNvSpPr>
                <a:spLocks noChangeArrowheads="1"/>
              </p:cNvSpPr>
              <p:nvPr/>
            </p:nvSpPr>
            <p:spPr bwMode="auto">
              <a:xfrm>
                <a:off x="2319" y="110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5" name="Oval 61"/>
              <p:cNvSpPr>
                <a:spLocks noChangeArrowheads="1"/>
              </p:cNvSpPr>
              <p:nvPr/>
            </p:nvSpPr>
            <p:spPr bwMode="auto">
              <a:xfrm>
                <a:off x="2392" y="10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6" name="Oval 62"/>
              <p:cNvSpPr>
                <a:spLocks noChangeArrowheads="1"/>
              </p:cNvSpPr>
              <p:nvPr/>
            </p:nvSpPr>
            <p:spPr bwMode="auto">
              <a:xfrm>
                <a:off x="2456" y="10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7" name="Oval 63"/>
              <p:cNvSpPr>
                <a:spLocks noChangeArrowheads="1"/>
              </p:cNvSpPr>
              <p:nvPr/>
            </p:nvSpPr>
            <p:spPr bwMode="auto">
              <a:xfrm>
                <a:off x="2528" y="10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8" name="Oval 64"/>
              <p:cNvSpPr>
                <a:spLocks noChangeArrowheads="1"/>
              </p:cNvSpPr>
              <p:nvPr/>
            </p:nvSpPr>
            <p:spPr bwMode="auto">
              <a:xfrm>
                <a:off x="2600" y="9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9" name="Oval 65"/>
              <p:cNvSpPr>
                <a:spLocks noChangeArrowheads="1"/>
              </p:cNvSpPr>
              <p:nvPr/>
            </p:nvSpPr>
            <p:spPr bwMode="auto">
              <a:xfrm>
                <a:off x="2672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0" name="Oval 66"/>
              <p:cNvSpPr>
                <a:spLocks noChangeArrowheads="1"/>
              </p:cNvSpPr>
              <p:nvPr/>
            </p:nvSpPr>
            <p:spPr bwMode="auto">
              <a:xfrm>
                <a:off x="2752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1" name="Oval 67"/>
              <p:cNvSpPr>
                <a:spLocks noChangeArrowheads="1"/>
              </p:cNvSpPr>
              <p:nvPr/>
            </p:nvSpPr>
            <p:spPr bwMode="auto">
              <a:xfrm>
                <a:off x="2824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2" name="Oval 68"/>
              <p:cNvSpPr>
                <a:spLocks noChangeArrowheads="1"/>
              </p:cNvSpPr>
              <p:nvPr/>
            </p:nvSpPr>
            <p:spPr bwMode="auto">
              <a:xfrm>
                <a:off x="2896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3" name="Oval 69"/>
              <p:cNvSpPr>
                <a:spLocks noChangeArrowheads="1"/>
              </p:cNvSpPr>
              <p:nvPr/>
            </p:nvSpPr>
            <p:spPr bwMode="auto">
              <a:xfrm>
                <a:off x="2976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4" name="Oval 70"/>
              <p:cNvSpPr>
                <a:spLocks noChangeArrowheads="1"/>
              </p:cNvSpPr>
              <p:nvPr/>
            </p:nvSpPr>
            <p:spPr bwMode="auto">
              <a:xfrm>
                <a:off x="3048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5" name="Oval 71"/>
              <p:cNvSpPr>
                <a:spLocks noChangeArrowheads="1"/>
              </p:cNvSpPr>
              <p:nvPr/>
            </p:nvSpPr>
            <p:spPr bwMode="auto">
              <a:xfrm>
                <a:off x="3120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6" name="Oval 72"/>
              <p:cNvSpPr>
                <a:spLocks noChangeArrowheads="1"/>
              </p:cNvSpPr>
              <p:nvPr/>
            </p:nvSpPr>
            <p:spPr bwMode="auto">
              <a:xfrm>
                <a:off x="3192" y="9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7" name="Oval 73"/>
              <p:cNvSpPr>
                <a:spLocks noChangeArrowheads="1"/>
              </p:cNvSpPr>
              <p:nvPr/>
            </p:nvSpPr>
            <p:spPr bwMode="auto">
              <a:xfrm>
                <a:off x="3264" y="9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8" name="Oval 74"/>
              <p:cNvSpPr>
                <a:spLocks noChangeArrowheads="1"/>
              </p:cNvSpPr>
              <p:nvPr/>
            </p:nvSpPr>
            <p:spPr bwMode="auto">
              <a:xfrm>
                <a:off x="3336" y="102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9" name="Oval 75"/>
              <p:cNvSpPr>
                <a:spLocks noChangeArrowheads="1"/>
              </p:cNvSpPr>
              <p:nvPr/>
            </p:nvSpPr>
            <p:spPr bwMode="auto">
              <a:xfrm>
                <a:off x="3401" y="10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0" name="Oval 76"/>
              <p:cNvSpPr>
                <a:spLocks noChangeArrowheads="1"/>
              </p:cNvSpPr>
              <p:nvPr/>
            </p:nvSpPr>
            <p:spPr bwMode="auto">
              <a:xfrm>
                <a:off x="3473" y="107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1" name="Oval 77"/>
              <p:cNvSpPr>
                <a:spLocks noChangeArrowheads="1"/>
              </p:cNvSpPr>
              <p:nvPr/>
            </p:nvSpPr>
            <p:spPr bwMode="auto">
              <a:xfrm>
                <a:off x="3537" y="110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2" name="Oval 78"/>
              <p:cNvSpPr>
                <a:spLocks noChangeArrowheads="1"/>
              </p:cNvSpPr>
              <p:nvPr/>
            </p:nvSpPr>
            <p:spPr bwMode="auto">
              <a:xfrm>
                <a:off x="3593" y="11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3" name="Oval 79"/>
              <p:cNvSpPr>
                <a:spLocks noChangeArrowheads="1"/>
              </p:cNvSpPr>
              <p:nvPr/>
            </p:nvSpPr>
            <p:spPr bwMode="auto">
              <a:xfrm>
                <a:off x="3649" y="11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4" name="Oval 80"/>
              <p:cNvSpPr>
                <a:spLocks noChangeArrowheads="1"/>
              </p:cNvSpPr>
              <p:nvPr/>
            </p:nvSpPr>
            <p:spPr bwMode="auto">
              <a:xfrm>
                <a:off x="3705" y="123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5" name="Oval 81"/>
              <p:cNvSpPr>
                <a:spLocks noChangeArrowheads="1"/>
              </p:cNvSpPr>
              <p:nvPr/>
            </p:nvSpPr>
            <p:spPr bwMode="auto">
              <a:xfrm>
                <a:off x="3761" y="128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6" name="Oval 82"/>
              <p:cNvSpPr>
                <a:spLocks noChangeArrowheads="1"/>
              </p:cNvSpPr>
              <p:nvPr/>
            </p:nvSpPr>
            <p:spPr bwMode="auto">
              <a:xfrm>
                <a:off x="3809" y="134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7" name="Oval 83"/>
              <p:cNvSpPr>
                <a:spLocks noChangeArrowheads="1"/>
              </p:cNvSpPr>
              <p:nvPr/>
            </p:nvSpPr>
            <p:spPr bwMode="auto">
              <a:xfrm>
                <a:off x="3849" y="13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8" name="Oval 84"/>
              <p:cNvSpPr>
                <a:spLocks noChangeArrowheads="1"/>
              </p:cNvSpPr>
              <p:nvPr/>
            </p:nvSpPr>
            <p:spPr bwMode="auto">
              <a:xfrm>
                <a:off x="3889" y="14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9" name="Oval 85"/>
              <p:cNvSpPr>
                <a:spLocks noChangeArrowheads="1"/>
              </p:cNvSpPr>
              <p:nvPr/>
            </p:nvSpPr>
            <p:spPr bwMode="auto">
              <a:xfrm>
                <a:off x="3929" y="15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0" name="Oval 86"/>
              <p:cNvSpPr>
                <a:spLocks noChangeArrowheads="1"/>
              </p:cNvSpPr>
              <p:nvPr/>
            </p:nvSpPr>
            <p:spPr bwMode="auto">
              <a:xfrm>
                <a:off x="3961" y="1572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1" name="Oval 87"/>
              <p:cNvSpPr>
                <a:spLocks noChangeArrowheads="1"/>
              </p:cNvSpPr>
              <p:nvPr/>
            </p:nvSpPr>
            <p:spPr bwMode="auto">
              <a:xfrm>
                <a:off x="3993" y="16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2" name="Oval 88"/>
              <p:cNvSpPr>
                <a:spLocks noChangeArrowheads="1"/>
              </p:cNvSpPr>
              <p:nvPr/>
            </p:nvSpPr>
            <p:spPr bwMode="auto">
              <a:xfrm>
                <a:off x="4017" y="170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3" name="Oval 89"/>
              <p:cNvSpPr>
                <a:spLocks noChangeArrowheads="1"/>
              </p:cNvSpPr>
              <p:nvPr/>
            </p:nvSpPr>
            <p:spPr bwMode="auto">
              <a:xfrm>
                <a:off x="4033" y="17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4" name="Oval 90"/>
              <p:cNvSpPr>
                <a:spLocks noChangeArrowheads="1"/>
              </p:cNvSpPr>
              <p:nvPr/>
            </p:nvSpPr>
            <p:spPr bwMode="auto">
              <a:xfrm>
                <a:off x="4049" y="18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5" name="Oval 91"/>
              <p:cNvSpPr>
                <a:spLocks noChangeArrowheads="1"/>
              </p:cNvSpPr>
              <p:nvPr/>
            </p:nvSpPr>
            <p:spPr bwMode="auto">
              <a:xfrm>
                <a:off x="4057" y="19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6" name="Oval 92"/>
              <p:cNvSpPr>
                <a:spLocks noChangeArrowheads="1"/>
              </p:cNvSpPr>
              <p:nvPr/>
            </p:nvSpPr>
            <p:spPr bwMode="auto">
              <a:xfrm>
                <a:off x="4065" y="19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7" name="Oval 93"/>
              <p:cNvSpPr>
                <a:spLocks noChangeArrowheads="1"/>
              </p:cNvSpPr>
              <p:nvPr/>
            </p:nvSpPr>
            <p:spPr bwMode="auto">
              <a:xfrm>
                <a:off x="4065" y="20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8" name="Oval 94"/>
              <p:cNvSpPr>
                <a:spLocks noChangeArrowheads="1"/>
              </p:cNvSpPr>
              <p:nvPr/>
            </p:nvSpPr>
            <p:spPr bwMode="auto">
              <a:xfrm>
                <a:off x="4065" y="21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9" name="Oval 95"/>
              <p:cNvSpPr>
                <a:spLocks noChangeArrowheads="1"/>
              </p:cNvSpPr>
              <p:nvPr/>
            </p:nvSpPr>
            <p:spPr bwMode="auto">
              <a:xfrm>
                <a:off x="4057" y="21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0" name="Oval 96"/>
              <p:cNvSpPr>
                <a:spLocks noChangeArrowheads="1"/>
              </p:cNvSpPr>
              <p:nvPr/>
            </p:nvSpPr>
            <p:spPr bwMode="auto">
              <a:xfrm>
                <a:off x="4041" y="22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1" name="Oval 97"/>
              <p:cNvSpPr>
                <a:spLocks noChangeArrowheads="1"/>
              </p:cNvSpPr>
              <p:nvPr/>
            </p:nvSpPr>
            <p:spPr bwMode="auto">
              <a:xfrm>
                <a:off x="4025" y="23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2" name="Oval 98"/>
              <p:cNvSpPr>
                <a:spLocks noChangeArrowheads="1"/>
              </p:cNvSpPr>
              <p:nvPr/>
            </p:nvSpPr>
            <p:spPr bwMode="auto">
              <a:xfrm>
                <a:off x="4001" y="24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3" name="Oval 99"/>
              <p:cNvSpPr>
                <a:spLocks noChangeArrowheads="1"/>
              </p:cNvSpPr>
              <p:nvPr/>
            </p:nvSpPr>
            <p:spPr bwMode="auto">
              <a:xfrm>
                <a:off x="3977" y="24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4" name="Oval 100"/>
              <p:cNvSpPr>
                <a:spLocks noChangeArrowheads="1"/>
              </p:cNvSpPr>
              <p:nvPr/>
            </p:nvSpPr>
            <p:spPr bwMode="auto">
              <a:xfrm>
                <a:off x="3945" y="25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5" name="Oval 101"/>
              <p:cNvSpPr>
                <a:spLocks noChangeArrowheads="1"/>
              </p:cNvSpPr>
              <p:nvPr/>
            </p:nvSpPr>
            <p:spPr bwMode="auto">
              <a:xfrm>
                <a:off x="3905" y="26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6" name="Oval 102"/>
              <p:cNvSpPr>
                <a:spLocks noChangeArrowheads="1"/>
              </p:cNvSpPr>
              <p:nvPr/>
            </p:nvSpPr>
            <p:spPr bwMode="auto">
              <a:xfrm>
                <a:off x="3873" y="26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7" name="Oval 103"/>
              <p:cNvSpPr>
                <a:spLocks noChangeArrowheads="1"/>
              </p:cNvSpPr>
              <p:nvPr/>
            </p:nvSpPr>
            <p:spPr bwMode="auto">
              <a:xfrm>
                <a:off x="3825" y="2731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8" name="Oval 104"/>
              <p:cNvSpPr>
                <a:spLocks noChangeArrowheads="1"/>
              </p:cNvSpPr>
              <p:nvPr/>
            </p:nvSpPr>
            <p:spPr bwMode="auto">
              <a:xfrm>
                <a:off x="3777" y="27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9" name="Oval 105"/>
              <p:cNvSpPr>
                <a:spLocks noChangeArrowheads="1"/>
              </p:cNvSpPr>
              <p:nvPr/>
            </p:nvSpPr>
            <p:spPr bwMode="auto">
              <a:xfrm>
                <a:off x="3729" y="284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0" name="Oval 106"/>
              <p:cNvSpPr>
                <a:spLocks noChangeArrowheads="1"/>
              </p:cNvSpPr>
              <p:nvPr/>
            </p:nvSpPr>
            <p:spPr bwMode="auto">
              <a:xfrm>
                <a:off x="3673" y="289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1" name="Oval 107"/>
              <p:cNvSpPr>
                <a:spLocks noChangeArrowheads="1"/>
              </p:cNvSpPr>
              <p:nvPr/>
            </p:nvSpPr>
            <p:spPr bwMode="auto">
              <a:xfrm>
                <a:off x="3617" y="293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2" name="Oval 108"/>
              <p:cNvSpPr>
                <a:spLocks noChangeArrowheads="1"/>
              </p:cNvSpPr>
              <p:nvPr/>
            </p:nvSpPr>
            <p:spPr bwMode="auto">
              <a:xfrm>
                <a:off x="3561" y="29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3" name="Oval 109"/>
              <p:cNvSpPr>
                <a:spLocks noChangeArrowheads="1"/>
              </p:cNvSpPr>
              <p:nvPr/>
            </p:nvSpPr>
            <p:spPr bwMode="auto">
              <a:xfrm>
                <a:off x="3497" y="302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4" name="Oval 110"/>
              <p:cNvSpPr>
                <a:spLocks noChangeArrowheads="1"/>
              </p:cNvSpPr>
              <p:nvPr/>
            </p:nvSpPr>
            <p:spPr bwMode="auto">
              <a:xfrm>
                <a:off x="3433" y="306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5" name="Oval 111"/>
              <p:cNvSpPr>
                <a:spLocks noChangeArrowheads="1"/>
              </p:cNvSpPr>
              <p:nvPr/>
            </p:nvSpPr>
            <p:spPr bwMode="auto">
              <a:xfrm>
                <a:off x="3360" y="3098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6" name="Oval 112"/>
              <p:cNvSpPr>
                <a:spLocks noChangeArrowheads="1"/>
              </p:cNvSpPr>
              <p:nvPr/>
            </p:nvSpPr>
            <p:spPr bwMode="auto">
              <a:xfrm>
                <a:off x="3296" y="313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7" name="Oval 113"/>
              <p:cNvSpPr>
                <a:spLocks noChangeArrowheads="1"/>
              </p:cNvSpPr>
              <p:nvPr/>
            </p:nvSpPr>
            <p:spPr bwMode="auto">
              <a:xfrm>
                <a:off x="3224" y="31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8" name="Freeform 114"/>
              <p:cNvSpPr>
                <a:spLocks/>
              </p:cNvSpPr>
              <p:nvPr/>
            </p:nvSpPr>
            <p:spPr bwMode="auto">
              <a:xfrm>
                <a:off x="1703" y="964"/>
                <a:ext cx="2378" cy="2270"/>
              </a:xfrm>
              <a:custGeom>
                <a:avLst/>
                <a:gdLst/>
                <a:ahLst/>
                <a:cxnLst>
                  <a:cxn ang="0">
                    <a:pos x="1465" y="2230"/>
                  </a:cxn>
                  <a:cxn ang="0">
                    <a:pos x="1313" y="2254"/>
                  </a:cxn>
                  <a:cxn ang="0">
                    <a:pos x="1169" y="2270"/>
                  </a:cxn>
                  <a:cxn ang="0">
                    <a:pos x="1017" y="2262"/>
                  </a:cxn>
                  <a:cxn ang="0">
                    <a:pos x="873" y="2238"/>
                  </a:cxn>
                  <a:cxn ang="0">
                    <a:pos x="729" y="2198"/>
                  </a:cxn>
                  <a:cxn ang="0">
                    <a:pos x="600" y="2142"/>
                  </a:cxn>
                  <a:cxn ang="0">
                    <a:pos x="472" y="2070"/>
                  </a:cxn>
                  <a:cxn ang="0">
                    <a:pos x="360" y="1982"/>
                  </a:cxn>
                  <a:cxn ang="0">
                    <a:pos x="256" y="1878"/>
                  </a:cxn>
                  <a:cxn ang="0">
                    <a:pos x="176" y="1767"/>
                  </a:cxn>
                  <a:cxn ang="0">
                    <a:pos x="104" y="1647"/>
                  </a:cxn>
                  <a:cxn ang="0">
                    <a:pos x="48" y="1511"/>
                  </a:cxn>
                  <a:cxn ang="0">
                    <a:pos x="16" y="1375"/>
                  </a:cxn>
                  <a:cxn ang="0">
                    <a:pos x="0" y="1239"/>
                  </a:cxn>
                  <a:cxn ang="0">
                    <a:pos x="16" y="1023"/>
                  </a:cxn>
                  <a:cxn ang="0">
                    <a:pos x="40" y="879"/>
                  </a:cxn>
                  <a:cxn ang="0">
                    <a:pos x="88" y="743"/>
                  </a:cxn>
                  <a:cxn ang="0">
                    <a:pos x="160" y="616"/>
                  </a:cxn>
                  <a:cxn ang="0">
                    <a:pos x="240" y="496"/>
                  </a:cxn>
                  <a:cxn ang="0">
                    <a:pos x="336" y="384"/>
                  </a:cxn>
                  <a:cxn ang="0">
                    <a:pos x="448" y="280"/>
                  </a:cxn>
                  <a:cxn ang="0">
                    <a:pos x="568" y="192"/>
                  </a:cxn>
                  <a:cxn ang="0">
                    <a:pos x="705" y="120"/>
                  </a:cxn>
                  <a:cxn ang="0">
                    <a:pos x="841" y="64"/>
                  </a:cxn>
                  <a:cxn ang="0">
                    <a:pos x="985" y="24"/>
                  </a:cxn>
                  <a:cxn ang="0">
                    <a:pos x="1137" y="8"/>
                  </a:cxn>
                  <a:cxn ang="0">
                    <a:pos x="1289" y="0"/>
                  </a:cxn>
                  <a:cxn ang="0">
                    <a:pos x="1433" y="16"/>
                  </a:cxn>
                  <a:cxn ang="0">
                    <a:pos x="1577" y="48"/>
                  </a:cxn>
                  <a:cxn ang="0">
                    <a:pos x="1714" y="96"/>
                  </a:cxn>
                  <a:cxn ang="0">
                    <a:pos x="1850" y="160"/>
                  </a:cxn>
                  <a:cxn ang="0">
                    <a:pos x="1962" y="248"/>
                  </a:cxn>
                  <a:cxn ang="0">
                    <a:pos x="2074" y="336"/>
                  </a:cxn>
                  <a:cxn ang="0">
                    <a:pos x="2162" y="448"/>
                  </a:cxn>
                  <a:cxn ang="0">
                    <a:pos x="2242" y="568"/>
                  </a:cxn>
                  <a:cxn ang="0">
                    <a:pos x="2306" y="695"/>
                  </a:cxn>
                  <a:cxn ang="0">
                    <a:pos x="2346" y="823"/>
                  </a:cxn>
                  <a:cxn ang="0">
                    <a:pos x="2370" y="967"/>
                  </a:cxn>
                  <a:cxn ang="0">
                    <a:pos x="2378" y="1175"/>
                  </a:cxn>
                  <a:cxn ang="0">
                    <a:pos x="2354" y="1319"/>
                  </a:cxn>
                  <a:cxn ang="0">
                    <a:pos x="2314" y="1455"/>
                  </a:cxn>
                  <a:cxn ang="0">
                    <a:pos x="2258" y="1591"/>
                  </a:cxn>
                  <a:cxn ang="0">
                    <a:pos x="2186" y="1719"/>
                  </a:cxn>
                  <a:cxn ang="0">
                    <a:pos x="2090" y="1838"/>
                  </a:cxn>
                  <a:cxn ang="0">
                    <a:pos x="1986" y="1942"/>
                  </a:cxn>
                  <a:cxn ang="0">
                    <a:pos x="1874" y="2038"/>
                  </a:cxn>
                  <a:cxn ang="0">
                    <a:pos x="1746" y="2118"/>
                  </a:cxn>
                  <a:cxn ang="0">
                    <a:pos x="1609" y="2182"/>
                  </a:cxn>
                </a:cxnLst>
                <a:rect l="0" t="0" r="r" b="b"/>
                <a:pathLst>
                  <a:path w="2378" h="2270">
                    <a:moveTo>
                      <a:pt x="1537" y="2206"/>
                    </a:moveTo>
                    <a:lnTo>
                      <a:pt x="1465" y="2230"/>
                    </a:lnTo>
                    <a:lnTo>
                      <a:pt x="1393" y="2246"/>
                    </a:lnTo>
                    <a:lnTo>
                      <a:pt x="1313" y="2254"/>
                    </a:lnTo>
                    <a:lnTo>
                      <a:pt x="1241" y="2262"/>
                    </a:lnTo>
                    <a:lnTo>
                      <a:pt x="1169" y="2270"/>
                    </a:lnTo>
                    <a:lnTo>
                      <a:pt x="1089" y="2270"/>
                    </a:lnTo>
                    <a:lnTo>
                      <a:pt x="1017" y="2262"/>
                    </a:lnTo>
                    <a:lnTo>
                      <a:pt x="945" y="2254"/>
                    </a:lnTo>
                    <a:lnTo>
                      <a:pt x="873" y="2238"/>
                    </a:lnTo>
                    <a:lnTo>
                      <a:pt x="801" y="2222"/>
                    </a:lnTo>
                    <a:lnTo>
                      <a:pt x="729" y="2198"/>
                    </a:lnTo>
                    <a:lnTo>
                      <a:pt x="665" y="2174"/>
                    </a:lnTo>
                    <a:lnTo>
                      <a:pt x="600" y="2142"/>
                    </a:lnTo>
                    <a:lnTo>
                      <a:pt x="536" y="2110"/>
                    </a:lnTo>
                    <a:lnTo>
                      <a:pt x="472" y="2070"/>
                    </a:lnTo>
                    <a:lnTo>
                      <a:pt x="416" y="2030"/>
                    </a:lnTo>
                    <a:lnTo>
                      <a:pt x="360" y="1982"/>
                    </a:lnTo>
                    <a:lnTo>
                      <a:pt x="304" y="1934"/>
                    </a:lnTo>
                    <a:lnTo>
                      <a:pt x="256" y="1878"/>
                    </a:lnTo>
                    <a:lnTo>
                      <a:pt x="216" y="1822"/>
                    </a:lnTo>
                    <a:lnTo>
                      <a:pt x="176" y="1767"/>
                    </a:lnTo>
                    <a:lnTo>
                      <a:pt x="136" y="1711"/>
                    </a:lnTo>
                    <a:lnTo>
                      <a:pt x="104" y="1647"/>
                    </a:lnTo>
                    <a:lnTo>
                      <a:pt x="72" y="1583"/>
                    </a:lnTo>
                    <a:lnTo>
                      <a:pt x="48" y="1511"/>
                    </a:lnTo>
                    <a:lnTo>
                      <a:pt x="32" y="1447"/>
                    </a:lnTo>
                    <a:lnTo>
                      <a:pt x="16" y="1375"/>
                    </a:lnTo>
                    <a:lnTo>
                      <a:pt x="8" y="1303"/>
                    </a:lnTo>
                    <a:lnTo>
                      <a:pt x="0" y="1239"/>
                    </a:lnTo>
                    <a:lnTo>
                      <a:pt x="0" y="1095"/>
                    </a:lnTo>
                    <a:lnTo>
                      <a:pt x="16" y="1023"/>
                    </a:lnTo>
                    <a:lnTo>
                      <a:pt x="24" y="951"/>
                    </a:lnTo>
                    <a:lnTo>
                      <a:pt x="40" y="879"/>
                    </a:lnTo>
                    <a:lnTo>
                      <a:pt x="64" y="815"/>
                    </a:lnTo>
                    <a:lnTo>
                      <a:pt x="88" y="743"/>
                    </a:lnTo>
                    <a:lnTo>
                      <a:pt x="120" y="679"/>
                    </a:lnTo>
                    <a:lnTo>
                      <a:pt x="160" y="616"/>
                    </a:lnTo>
                    <a:lnTo>
                      <a:pt x="200" y="552"/>
                    </a:lnTo>
                    <a:lnTo>
                      <a:pt x="240" y="496"/>
                    </a:lnTo>
                    <a:lnTo>
                      <a:pt x="288" y="440"/>
                    </a:lnTo>
                    <a:lnTo>
                      <a:pt x="336" y="384"/>
                    </a:lnTo>
                    <a:lnTo>
                      <a:pt x="392" y="328"/>
                    </a:lnTo>
                    <a:lnTo>
                      <a:pt x="448" y="280"/>
                    </a:lnTo>
                    <a:lnTo>
                      <a:pt x="504" y="240"/>
                    </a:lnTo>
                    <a:lnTo>
                      <a:pt x="568" y="192"/>
                    </a:lnTo>
                    <a:lnTo>
                      <a:pt x="632" y="160"/>
                    </a:lnTo>
                    <a:lnTo>
                      <a:pt x="705" y="120"/>
                    </a:lnTo>
                    <a:lnTo>
                      <a:pt x="769" y="96"/>
                    </a:lnTo>
                    <a:lnTo>
                      <a:pt x="841" y="64"/>
                    </a:lnTo>
                    <a:lnTo>
                      <a:pt x="913" y="48"/>
                    </a:lnTo>
                    <a:lnTo>
                      <a:pt x="985" y="24"/>
                    </a:lnTo>
                    <a:lnTo>
                      <a:pt x="1065" y="16"/>
                    </a:lnTo>
                    <a:lnTo>
                      <a:pt x="1137" y="8"/>
                    </a:lnTo>
                    <a:lnTo>
                      <a:pt x="1209" y="0"/>
                    </a:lnTo>
                    <a:lnTo>
                      <a:pt x="1289" y="0"/>
                    </a:lnTo>
                    <a:lnTo>
                      <a:pt x="1361" y="8"/>
                    </a:lnTo>
                    <a:lnTo>
                      <a:pt x="1433" y="16"/>
                    </a:lnTo>
                    <a:lnTo>
                      <a:pt x="1505" y="32"/>
                    </a:lnTo>
                    <a:lnTo>
                      <a:pt x="1577" y="48"/>
                    </a:lnTo>
                    <a:lnTo>
                      <a:pt x="1649" y="72"/>
                    </a:lnTo>
                    <a:lnTo>
                      <a:pt x="1714" y="96"/>
                    </a:lnTo>
                    <a:lnTo>
                      <a:pt x="1786" y="128"/>
                    </a:lnTo>
                    <a:lnTo>
                      <a:pt x="1850" y="160"/>
                    </a:lnTo>
                    <a:lnTo>
                      <a:pt x="1906" y="200"/>
                    </a:lnTo>
                    <a:lnTo>
                      <a:pt x="1962" y="248"/>
                    </a:lnTo>
                    <a:lnTo>
                      <a:pt x="2018" y="288"/>
                    </a:lnTo>
                    <a:lnTo>
                      <a:pt x="2074" y="336"/>
                    </a:lnTo>
                    <a:lnTo>
                      <a:pt x="2122" y="392"/>
                    </a:lnTo>
                    <a:lnTo>
                      <a:pt x="2162" y="448"/>
                    </a:lnTo>
                    <a:lnTo>
                      <a:pt x="2202" y="504"/>
                    </a:lnTo>
                    <a:lnTo>
                      <a:pt x="2242" y="568"/>
                    </a:lnTo>
                    <a:lnTo>
                      <a:pt x="2274" y="624"/>
                    </a:lnTo>
                    <a:lnTo>
                      <a:pt x="2306" y="695"/>
                    </a:lnTo>
                    <a:lnTo>
                      <a:pt x="2330" y="759"/>
                    </a:lnTo>
                    <a:lnTo>
                      <a:pt x="2346" y="823"/>
                    </a:lnTo>
                    <a:lnTo>
                      <a:pt x="2362" y="895"/>
                    </a:lnTo>
                    <a:lnTo>
                      <a:pt x="2370" y="967"/>
                    </a:lnTo>
                    <a:lnTo>
                      <a:pt x="2378" y="1039"/>
                    </a:lnTo>
                    <a:lnTo>
                      <a:pt x="2378" y="1175"/>
                    </a:lnTo>
                    <a:lnTo>
                      <a:pt x="2370" y="1247"/>
                    </a:lnTo>
                    <a:lnTo>
                      <a:pt x="2354" y="1319"/>
                    </a:lnTo>
                    <a:lnTo>
                      <a:pt x="2338" y="1391"/>
                    </a:lnTo>
                    <a:lnTo>
                      <a:pt x="2314" y="1455"/>
                    </a:lnTo>
                    <a:lnTo>
                      <a:pt x="2290" y="1527"/>
                    </a:lnTo>
                    <a:lnTo>
                      <a:pt x="2258" y="1591"/>
                    </a:lnTo>
                    <a:lnTo>
                      <a:pt x="2218" y="1655"/>
                    </a:lnTo>
                    <a:lnTo>
                      <a:pt x="2186" y="1719"/>
                    </a:lnTo>
                    <a:lnTo>
                      <a:pt x="2138" y="1782"/>
                    </a:lnTo>
                    <a:lnTo>
                      <a:pt x="2090" y="1838"/>
                    </a:lnTo>
                    <a:lnTo>
                      <a:pt x="2042" y="1894"/>
                    </a:lnTo>
                    <a:lnTo>
                      <a:pt x="1986" y="1942"/>
                    </a:lnTo>
                    <a:lnTo>
                      <a:pt x="1930" y="1990"/>
                    </a:lnTo>
                    <a:lnTo>
                      <a:pt x="1874" y="2038"/>
                    </a:lnTo>
                    <a:lnTo>
                      <a:pt x="1810" y="2078"/>
                    </a:lnTo>
                    <a:lnTo>
                      <a:pt x="1746" y="2118"/>
                    </a:lnTo>
                    <a:lnTo>
                      <a:pt x="1673" y="2150"/>
                    </a:lnTo>
                    <a:lnTo>
                      <a:pt x="1609" y="2182"/>
                    </a:lnTo>
                    <a:lnTo>
                      <a:pt x="1537" y="2206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9" name="Freeform 115"/>
              <p:cNvSpPr>
                <a:spLocks/>
              </p:cNvSpPr>
              <p:nvPr/>
            </p:nvSpPr>
            <p:spPr bwMode="auto">
              <a:xfrm>
                <a:off x="1703" y="964"/>
                <a:ext cx="2378" cy="2270"/>
              </a:xfrm>
              <a:custGeom>
                <a:avLst/>
                <a:gdLst/>
                <a:ahLst/>
                <a:cxnLst>
                  <a:cxn ang="0">
                    <a:pos x="1465" y="2230"/>
                  </a:cxn>
                  <a:cxn ang="0">
                    <a:pos x="1313" y="2254"/>
                  </a:cxn>
                  <a:cxn ang="0">
                    <a:pos x="1169" y="2270"/>
                  </a:cxn>
                  <a:cxn ang="0">
                    <a:pos x="1017" y="2262"/>
                  </a:cxn>
                  <a:cxn ang="0">
                    <a:pos x="873" y="2238"/>
                  </a:cxn>
                  <a:cxn ang="0">
                    <a:pos x="729" y="2198"/>
                  </a:cxn>
                  <a:cxn ang="0">
                    <a:pos x="600" y="2142"/>
                  </a:cxn>
                  <a:cxn ang="0">
                    <a:pos x="472" y="2070"/>
                  </a:cxn>
                  <a:cxn ang="0">
                    <a:pos x="360" y="1982"/>
                  </a:cxn>
                  <a:cxn ang="0">
                    <a:pos x="256" y="1878"/>
                  </a:cxn>
                  <a:cxn ang="0">
                    <a:pos x="176" y="1767"/>
                  </a:cxn>
                  <a:cxn ang="0">
                    <a:pos x="104" y="1647"/>
                  </a:cxn>
                  <a:cxn ang="0">
                    <a:pos x="48" y="1511"/>
                  </a:cxn>
                  <a:cxn ang="0">
                    <a:pos x="16" y="1375"/>
                  </a:cxn>
                  <a:cxn ang="0">
                    <a:pos x="0" y="1239"/>
                  </a:cxn>
                  <a:cxn ang="0">
                    <a:pos x="16" y="1023"/>
                  </a:cxn>
                  <a:cxn ang="0">
                    <a:pos x="40" y="879"/>
                  </a:cxn>
                  <a:cxn ang="0">
                    <a:pos x="88" y="743"/>
                  </a:cxn>
                  <a:cxn ang="0">
                    <a:pos x="160" y="616"/>
                  </a:cxn>
                  <a:cxn ang="0">
                    <a:pos x="240" y="496"/>
                  </a:cxn>
                  <a:cxn ang="0">
                    <a:pos x="336" y="384"/>
                  </a:cxn>
                  <a:cxn ang="0">
                    <a:pos x="448" y="280"/>
                  </a:cxn>
                  <a:cxn ang="0">
                    <a:pos x="568" y="192"/>
                  </a:cxn>
                  <a:cxn ang="0">
                    <a:pos x="705" y="120"/>
                  </a:cxn>
                  <a:cxn ang="0">
                    <a:pos x="841" y="64"/>
                  </a:cxn>
                  <a:cxn ang="0">
                    <a:pos x="985" y="24"/>
                  </a:cxn>
                  <a:cxn ang="0">
                    <a:pos x="1137" y="8"/>
                  </a:cxn>
                  <a:cxn ang="0">
                    <a:pos x="1289" y="0"/>
                  </a:cxn>
                  <a:cxn ang="0">
                    <a:pos x="1433" y="16"/>
                  </a:cxn>
                  <a:cxn ang="0">
                    <a:pos x="1577" y="48"/>
                  </a:cxn>
                  <a:cxn ang="0">
                    <a:pos x="1714" y="96"/>
                  </a:cxn>
                  <a:cxn ang="0">
                    <a:pos x="1850" y="160"/>
                  </a:cxn>
                  <a:cxn ang="0">
                    <a:pos x="1962" y="248"/>
                  </a:cxn>
                  <a:cxn ang="0">
                    <a:pos x="2074" y="336"/>
                  </a:cxn>
                  <a:cxn ang="0">
                    <a:pos x="2162" y="448"/>
                  </a:cxn>
                  <a:cxn ang="0">
                    <a:pos x="2242" y="568"/>
                  </a:cxn>
                  <a:cxn ang="0">
                    <a:pos x="2306" y="695"/>
                  </a:cxn>
                  <a:cxn ang="0">
                    <a:pos x="2346" y="823"/>
                  </a:cxn>
                  <a:cxn ang="0">
                    <a:pos x="2370" y="967"/>
                  </a:cxn>
                  <a:cxn ang="0">
                    <a:pos x="2378" y="1175"/>
                  </a:cxn>
                  <a:cxn ang="0">
                    <a:pos x="2354" y="1319"/>
                  </a:cxn>
                  <a:cxn ang="0">
                    <a:pos x="2314" y="1455"/>
                  </a:cxn>
                  <a:cxn ang="0">
                    <a:pos x="2258" y="1591"/>
                  </a:cxn>
                  <a:cxn ang="0">
                    <a:pos x="2186" y="1719"/>
                  </a:cxn>
                  <a:cxn ang="0">
                    <a:pos x="2090" y="1838"/>
                  </a:cxn>
                  <a:cxn ang="0">
                    <a:pos x="1986" y="1942"/>
                  </a:cxn>
                  <a:cxn ang="0">
                    <a:pos x="1874" y="2038"/>
                  </a:cxn>
                  <a:cxn ang="0">
                    <a:pos x="1746" y="2118"/>
                  </a:cxn>
                  <a:cxn ang="0">
                    <a:pos x="1609" y="2182"/>
                  </a:cxn>
                </a:cxnLst>
                <a:rect l="0" t="0" r="r" b="b"/>
                <a:pathLst>
                  <a:path w="2378" h="2270">
                    <a:moveTo>
                      <a:pt x="1537" y="2206"/>
                    </a:moveTo>
                    <a:lnTo>
                      <a:pt x="1465" y="2230"/>
                    </a:lnTo>
                    <a:lnTo>
                      <a:pt x="1393" y="2246"/>
                    </a:lnTo>
                    <a:lnTo>
                      <a:pt x="1313" y="2254"/>
                    </a:lnTo>
                    <a:lnTo>
                      <a:pt x="1241" y="2262"/>
                    </a:lnTo>
                    <a:lnTo>
                      <a:pt x="1169" y="2270"/>
                    </a:lnTo>
                    <a:lnTo>
                      <a:pt x="1089" y="2270"/>
                    </a:lnTo>
                    <a:lnTo>
                      <a:pt x="1017" y="2262"/>
                    </a:lnTo>
                    <a:lnTo>
                      <a:pt x="945" y="2254"/>
                    </a:lnTo>
                    <a:lnTo>
                      <a:pt x="873" y="2238"/>
                    </a:lnTo>
                    <a:lnTo>
                      <a:pt x="801" y="2222"/>
                    </a:lnTo>
                    <a:lnTo>
                      <a:pt x="729" y="2198"/>
                    </a:lnTo>
                    <a:lnTo>
                      <a:pt x="665" y="2174"/>
                    </a:lnTo>
                    <a:lnTo>
                      <a:pt x="600" y="2142"/>
                    </a:lnTo>
                    <a:lnTo>
                      <a:pt x="536" y="2110"/>
                    </a:lnTo>
                    <a:lnTo>
                      <a:pt x="472" y="2070"/>
                    </a:lnTo>
                    <a:lnTo>
                      <a:pt x="416" y="2030"/>
                    </a:lnTo>
                    <a:lnTo>
                      <a:pt x="360" y="1982"/>
                    </a:lnTo>
                    <a:lnTo>
                      <a:pt x="304" y="1934"/>
                    </a:lnTo>
                    <a:lnTo>
                      <a:pt x="256" y="1878"/>
                    </a:lnTo>
                    <a:lnTo>
                      <a:pt x="216" y="1822"/>
                    </a:lnTo>
                    <a:lnTo>
                      <a:pt x="176" y="1767"/>
                    </a:lnTo>
                    <a:lnTo>
                      <a:pt x="136" y="1711"/>
                    </a:lnTo>
                    <a:lnTo>
                      <a:pt x="104" y="1647"/>
                    </a:lnTo>
                    <a:lnTo>
                      <a:pt x="72" y="1583"/>
                    </a:lnTo>
                    <a:lnTo>
                      <a:pt x="48" y="1511"/>
                    </a:lnTo>
                    <a:lnTo>
                      <a:pt x="32" y="1447"/>
                    </a:lnTo>
                    <a:lnTo>
                      <a:pt x="16" y="1375"/>
                    </a:lnTo>
                    <a:lnTo>
                      <a:pt x="8" y="1303"/>
                    </a:lnTo>
                    <a:lnTo>
                      <a:pt x="0" y="1239"/>
                    </a:lnTo>
                    <a:lnTo>
                      <a:pt x="0" y="1095"/>
                    </a:lnTo>
                    <a:lnTo>
                      <a:pt x="16" y="1023"/>
                    </a:lnTo>
                    <a:lnTo>
                      <a:pt x="24" y="951"/>
                    </a:lnTo>
                    <a:lnTo>
                      <a:pt x="40" y="879"/>
                    </a:lnTo>
                    <a:lnTo>
                      <a:pt x="64" y="815"/>
                    </a:lnTo>
                    <a:lnTo>
                      <a:pt x="88" y="743"/>
                    </a:lnTo>
                    <a:lnTo>
                      <a:pt x="120" y="679"/>
                    </a:lnTo>
                    <a:lnTo>
                      <a:pt x="160" y="616"/>
                    </a:lnTo>
                    <a:lnTo>
                      <a:pt x="200" y="552"/>
                    </a:lnTo>
                    <a:lnTo>
                      <a:pt x="240" y="496"/>
                    </a:lnTo>
                    <a:lnTo>
                      <a:pt x="288" y="440"/>
                    </a:lnTo>
                    <a:lnTo>
                      <a:pt x="336" y="384"/>
                    </a:lnTo>
                    <a:lnTo>
                      <a:pt x="392" y="328"/>
                    </a:lnTo>
                    <a:lnTo>
                      <a:pt x="448" y="280"/>
                    </a:lnTo>
                    <a:lnTo>
                      <a:pt x="504" y="240"/>
                    </a:lnTo>
                    <a:lnTo>
                      <a:pt x="568" y="192"/>
                    </a:lnTo>
                    <a:lnTo>
                      <a:pt x="632" y="160"/>
                    </a:lnTo>
                    <a:lnTo>
                      <a:pt x="705" y="120"/>
                    </a:lnTo>
                    <a:lnTo>
                      <a:pt x="769" y="96"/>
                    </a:lnTo>
                    <a:lnTo>
                      <a:pt x="841" y="64"/>
                    </a:lnTo>
                    <a:lnTo>
                      <a:pt x="913" y="48"/>
                    </a:lnTo>
                    <a:lnTo>
                      <a:pt x="985" y="24"/>
                    </a:lnTo>
                    <a:lnTo>
                      <a:pt x="1065" y="16"/>
                    </a:lnTo>
                    <a:lnTo>
                      <a:pt x="1137" y="8"/>
                    </a:lnTo>
                    <a:lnTo>
                      <a:pt x="1209" y="0"/>
                    </a:lnTo>
                    <a:lnTo>
                      <a:pt x="1289" y="0"/>
                    </a:lnTo>
                    <a:lnTo>
                      <a:pt x="1361" y="8"/>
                    </a:lnTo>
                    <a:lnTo>
                      <a:pt x="1433" y="16"/>
                    </a:lnTo>
                    <a:lnTo>
                      <a:pt x="1505" y="32"/>
                    </a:lnTo>
                    <a:lnTo>
                      <a:pt x="1577" y="48"/>
                    </a:lnTo>
                    <a:lnTo>
                      <a:pt x="1649" y="72"/>
                    </a:lnTo>
                    <a:lnTo>
                      <a:pt x="1714" y="96"/>
                    </a:lnTo>
                    <a:lnTo>
                      <a:pt x="1786" y="128"/>
                    </a:lnTo>
                    <a:lnTo>
                      <a:pt x="1850" y="160"/>
                    </a:lnTo>
                    <a:lnTo>
                      <a:pt x="1906" y="200"/>
                    </a:lnTo>
                    <a:lnTo>
                      <a:pt x="1962" y="248"/>
                    </a:lnTo>
                    <a:lnTo>
                      <a:pt x="2018" y="288"/>
                    </a:lnTo>
                    <a:lnTo>
                      <a:pt x="2074" y="336"/>
                    </a:lnTo>
                    <a:lnTo>
                      <a:pt x="2122" y="392"/>
                    </a:lnTo>
                    <a:lnTo>
                      <a:pt x="2162" y="448"/>
                    </a:lnTo>
                    <a:lnTo>
                      <a:pt x="2202" y="504"/>
                    </a:lnTo>
                    <a:lnTo>
                      <a:pt x="2242" y="568"/>
                    </a:lnTo>
                    <a:lnTo>
                      <a:pt x="2274" y="624"/>
                    </a:lnTo>
                    <a:lnTo>
                      <a:pt x="2306" y="695"/>
                    </a:lnTo>
                    <a:lnTo>
                      <a:pt x="2330" y="759"/>
                    </a:lnTo>
                    <a:lnTo>
                      <a:pt x="2346" y="823"/>
                    </a:lnTo>
                    <a:lnTo>
                      <a:pt x="2362" y="895"/>
                    </a:lnTo>
                    <a:lnTo>
                      <a:pt x="2370" y="967"/>
                    </a:lnTo>
                    <a:lnTo>
                      <a:pt x="2378" y="1039"/>
                    </a:lnTo>
                    <a:lnTo>
                      <a:pt x="2378" y="1175"/>
                    </a:lnTo>
                    <a:lnTo>
                      <a:pt x="2370" y="1247"/>
                    </a:lnTo>
                    <a:lnTo>
                      <a:pt x="2354" y="1319"/>
                    </a:lnTo>
                    <a:lnTo>
                      <a:pt x="2338" y="1391"/>
                    </a:lnTo>
                    <a:lnTo>
                      <a:pt x="2314" y="1455"/>
                    </a:lnTo>
                    <a:lnTo>
                      <a:pt x="2290" y="1527"/>
                    </a:lnTo>
                    <a:lnTo>
                      <a:pt x="2258" y="1591"/>
                    </a:lnTo>
                    <a:lnTo>
                      <a:pt x="2218" y="1655"/>
                    </a:lnTo>
                    <a:lnTo>
                      <a:pt x="2186" y="1719"/>
                    </a:lnTo>
                    <a:lnTo>
                      <a:pt x="2138" y="1782"/>
                    </a:lnTo>
                    <a:lnTo>
                      <a:pt x="2090" y="1838"/>
                    </a:lnTo>
                    <a:lnTo>
                      <a:pt x="2042" y="1894"/>
                    </a:lnTo>
                    <a:lnTo>
                      <a:pt x="1986" y="1942"/>
                    </a:lnTo>
                    <a:lnTo>
                      <a:pt x="1930" y="1990"/>
                    </a:lnTo>
                    <a:lnTo>
                      <a:pt x="1874" y="2038"/>
                    </a:lnTo>
                    <a:lnTo>
                      <a:pt x="1810" y="2078"/>
                    </a:lnTo>
                    <a:lnTo>
                      <a:pt x="1746" y="2118"/>
                    </a:lnTo>
                    <a:lnTo>
                      <a:pt x="1673" y="2150"/>
                    </a:lnTo>
                    <a:lnTo>
                      <a:pt x="1609" y="2182"/>
                    </a:lnTo>
                    <a:lnTo>
                      <a:pt x="1537" y="2206"/>
                    </a:lnTo>
                  </a:path>
                </a:pathLst>
              </a:custGeom>
              <a:noFill/>
              <a:ln w="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0" name="Freeform 116"/>
              <p:cNvSpPr>
                <a:spLocks/>
              </p:cNvSpPr>
              <p:nvPr/>
            </p:nvSpPr>
            <p:spPr bwMode="auto">
              <a:xfrm>
                <a:off x="1703" y="964"/>
                <a:ext cx="2378" cy="2270"/>
              </a:xfrm>
              <a:custGeom>
                <a:avLst/>
                <a:gdLst/>
                <a:ahLst/>
                <a:cxnLst>
                  <a:cxn ang="0">
                    <a:pos x="1465" y="2230"/>
                  </a:cxn>
                  <a:cxn ang="0">
                    <a:pos x="1313" y="2254"/>
                  </a:cxn>
                  <a:cxn ang="0">
                    <a:pos x="1169" y="2270"/>
                  </a:cxn>
                  <a:cxn ang="0">
                    <a:pos x="1017" y="2262"/>
                  </a:cxn>
                  <a:cxn ang="0">
                    <a:pos x="873" y="2238"/>
                  </a:cxn>
                  <a:cxn ang="0">
                    <a:pos x="729" y="2198"/>
                  </a:cxn>
                  <a:cxn ang="0">
                    <a:pos x="600" y="2142"/>
                  </a:cxn>
                  <a:cxn ang="0">
                    <a:pos x="472" y="2070"/>
                  </a:cxn>
                  <a:cxn ang="0">
                    <a:pos x="360" y="1982"/>
                  </a:cxn>
                  <a:cxn ang="0">
                    <a:pos x="256" y="1878"/>
                  </a:cxn>
                  <a:cxn ang="0">
                    <a:pos x="176" y="1767"/>
                  </a:cxn>
                  <a:cxn ang="0">
                    <a:pos x="104" y="1647"/>
                  </a:cxn>
                  <a:cxn ang="0">
                    <a:pos x="48" y="1511"/>
                  </a:cxn>
                  <a:cxn ang="0">
                    <a:pos x="16" y="1375"/>
                  </a:cxn>
                  <a:cxn ang="0">
                    <a:pos x="0" y="1239"/>
                  </a:cxn>
                  <a:cxn ang="0">
                    <a:pos x="16" y="1023"/>
                  </a:cxn>
                  <a:cxn ang="0">
                    <a:pos x="40" y="879"/>
                  </a:cxn>
                  <a:cxn ang="0">
                    <a:pos x="88" y="743"/>
                  </a:cxn>
                  <a:cxn ang="0">
                    <a:pos x="160" y="616"/>
                  </a:cxn>
                  <a:cxn ang="0">
                    <a:pos x="240" y="496"/>
                  </a:cxn>
                  <a:cxn ang="0">
                    <a:pos x="336" y="384"/>
                  </a:cxn>
                  <a:cxn ang="0">
                    <a:pos x="448" y="280"/>
                  </a:cxn>
                  <a:cxn ang="0">
                    <a:pos x="568" y="192"/>
                  </a:cxn>
                  <a:cxn ang="0">
                    <a:pos x="705" y="120"/>
                  </a:cxn>
                  <a:cxn ang="0">
                    <a:pos x="841" y="64"/>
                  </a:cxn>
                  <a:cxn ang="0">
                    <a:pos x="985" y="24"/>
                  </a:cxn>
                  <a:cxn ang="0">
                    <a:pos x="1137" y="8"/>
                  </a:cxn>
                  <a:cxn ang="0">
                    <a:pos x="1289" y="0"/>
                  </a:cxn>
                  <a:cxn ang="0">
                    <a:pos x="1433" y="16"/>
                  </a:cxn>
                  <a:cxn ang="0">
                    <a:pos x="1577" y="48"/>
                  </a:cxn>
                  <a:cxn ang="0">
                    <a:pos x="1714" y="96"/>
                  </a:cxn>
                  <a:cxn ang="0">
                    <a:pos x="1850" y="160"/>
                  </a:cxn>
                  <a:cxn ang="0">
                    <a:pos x="1962" y="248"/>
                  </a:cxn>
                  <a:cxn ang="0">
                    <a:pos x="2074" y="336"/>
                  </a:cxn>
                  <a:cxn ang="0">
                    <a:pos x="2162" y="448"/>
                  </a:cxn>
                  <a:cxn ang="0">
                    <a:pos x="2242" y="568"/>
                  </a:cxn>
                  <a:cxn ang="0">
                    <a:pos x="2306" y="695"/>
                  </a:cxn>
                  <a:cxn ang="0">
                    <a:pos x="2346" y="823"/>
                  </a:cxn>
                  <a:cxn ang="0">
                    <a:pos x="2370" y="967"/>
                  </a:cxn>
                  <a:cxn ang="0">
                    <a:pos x="2378" y="1175"/>
                  </a:cxn>
                  <a:cxn ang="0">
                    <a:pos x="2354" y="1319"/>
                  </a:cxn>
                  <a:cxn ang="0">
                    <a:pos x="2314" y="1455"/>
                  </a:cxn>
                  <a:cxn ang="0">
                    <a:pos x="2258" y="1591"/>
                  </a:cxn>
                  <a:cxn ang="0">
                    <a:pos x="2186" y="1719"/>
                  </a:cxn>
                  <a:cxn ang="0">
                    <a:pos x="2090" y="1838"/>
                  </a:cxn>
                  <a:cxn ang="0">
                    <a:pos x="1986" y="1942"/>
                  </a:cxn>
                  <a:cxn ang="0">
                    <a:pos x="1874" y="2038"/>
                  </a:cxn>
                  <a:cxn ang="0">
                    <a:pos x="1746" y="2118"/>
                  </a:cxn>
                  <a:cxn ang="0">
                    <a:pos x="1609" y="2182"/>
                  </a:cxn>
                </a:cxnLst>
                <a:rect l="0" t="0" r="r" b="b"/>
                <a:pathLst>
                  <a:path w="2378" h="2270">
                    <a:moveTo>
                      <a:pt x="1537" y="2206"/>
                    </a:moveTo>
                    <a:lnTo>
                      <a:pt x="1465" y="2230"/>
                    </a:lnTo>
                    <a:lnTo>
                      <a:pt x="1393" y="2246"/>
                    </a:lnTo>
                    <a:lnTo>
                      <a:pt x="1313" y="2254"/>
                    </a:lnTo>
                    <a:lnTo>
                      <a:pt x="1241" y="2262"/>
                    </a:lnTo>
                    <a:lnTo>
                      <a:pt x="1169" y="2270"/>
                    </a:lnTo>
                    <a:lnTo>
                      <a:pt x="1089" y="2270"/>
                    </a:lnTo>
                    <a:lnTo>
                      <a:pt x="1017" y="2262"/>
                    </a:lnTo>
                    <a:lnTo>
                      <a:pt x="945" y="2254"/>
                    </a:lnTo>
                    <a:lnTo>
                      <a:pt x="873" y="2238"/>
                    </a:lnTo>
                    <a:lnTo>
                      <a:pt x="801" y="2222"/>
                    </a:lnTo>
                    <a:lnTo>
                      <a:pt x="729" y="2198"/>
                    </a:lnTo>
                    <a:lnTo>
                      <a:pt x="665" y="2174"/>
                    </a:lnTo>
                    <a:lnTo>
                      <a:pt x="600" y="2142"/>
                    </a:lnTo>
                    <a:lnTo>
                      <a:pt x="536" y="2110"/>
                    </a:lnTo>
                    <a:lnTo>
                      <a:pt x="472" y="2070"/>
                    </a:lnTo>
                    <a:lnTo>
                      <a:pt x="416" y="2030"/>
                    </a:lnTo>
                    <a:lnTo>
                      <a:pt x="360" y="1982"/>
                    </a:lnTo>
                    <a:lnTo>
                      <a:pt x="304" y="1934"/>
                    </a:lnTo>
                    <a:lnTo>
                      <a:pt x="256" y="1878"/>
                    </a:lnTo>
                    <a:lnTo>
                      <a:pt x="216" y="1822"/>
                    </a:lnTo>
                    <a:lnTo>
                      <a:pt x="176" y="1767"/>
                    </a:lnTo>
                    <a:lnTo>
                      <a:pt x="136" y="1711"/>
                    </a:lnTo>
                    <a:lnTo>
                      <a:pt x="104" y="1647"/>
                    </a:lnTo>
                    <a:lnTo>
                      <a:pt x="72" y="1583"/>
                    </a:lnTo>
                    <a:lnTo>
                      <a:pt x="48" y="1511"/>
                    </a:lnTo>
                    <a:lnTo>
                      <a:pt x="32" y="1447"/>
                    </a:lnTo>
                    <a:lnTo>
                      <a:pt x="16" y="1375"/>
                    </a:lnTo>
                    <a:lnTo>
                      <a:pt x="8" y="1303"/>
                    </a:lnTo>
                    <a:lnTo>
                      <a:pt x="0" y="1239"/>
                    </a:lnTo>
                    <a:lnTo>
                      <a:pt x="0" y="1095"/>
                    </a:lnTo>
                    <a:lnTo>
                      <a:pt x="16" y="1023"/>
                    </a:lnTo>
                    <a:lnTo>
                      <a:pt x="24" y="951"/>
                    </a:lnTo>
                    <a:lnTo>
                      <a:pt x="40" y="879"/>
                    </a:lnTo>
                    <a:lnTo>
                      <a:pt x="64" y="815"/>
                    </a:lnTo>
                    <a:lnTo>
                      <a:pt x="88" y="743"/>
                    </a:lnTo>
                    <a:lnTo>
                      <a:pt x="120" y="679"/>
                    </a:lnTo>
                    <a:lnTo>
                      <a:pt x="160" y="616"/>
                    </a:lnTo>
                    <a:lnTo>
                      <a:pt x="200" y="552"/>
                    </a:lnTo>
                    <a:lnTo>
                      <a:pt x="240" y="496"/>
                    </a:lnTo>
                    <a:lnTo>
                      <a:pt x="288" y="440"/>
                    </a:lnTo>
                    <a:lnTo>
                      <a:pt x="336" y="384"/>
                    </a:lnTo>
                    <a:lnTo>
                      <a:pt x="392" y="328"/>
                    </a:lnTo>
                    <a:lnTo>
                      <a:pt x="448" y="280"/>
                    </a:lnTo>
                    <a:lnTo>
                      <a:pt x="504" y="240"/>
                    </a:lnTo>
                    <a:lnTo>
                      <a:pt x="568" y="192"/>
                    </a:lnTo>
                    <a:lnTo>
                      <a:pt x="632" y="160"/>
                    </a:lnTo>
                    <a:lnTo>
                      <a:pt x="705" y="120"/>
                    </a:lnTo>
                    <a:lnTo>
                      <a:pt x="769" y="96"/>
                    </a:lnTo>
                    <a:lnTo>
                      <a:pt x="841" y="64"/>
                    </a:lnTo>
                    <a:lnTo>
                      <a:pt x="913" y="48"/>
                    </a:lnTo>
                    <a:lnTo>
                      <a:pt x="985" y="24"/>
                    </a:lnTo>
                    <a:lnTo>
                      <a:pt x="1065" y="16"/>
                    </a:lnTo>
                    <a:lnTo>
                      <a:pt x="1137" y="8"/>
                    </a:lnTo>
                    <a:lnTo>
                      <a:pt x="1209" y="0"/>
                    </a:lnTo>
                    <a:lnTo>
                      <a:pt x="1289" y="0"/>
                    </a:lnTo>
                    <a:lnTo>
                      <a:pt x="1361" y="8"/>
                    </a:lnTo>
                    <a:lnTo>
                      <a:pt x="1433" y="16"/>
                    </a:lnTo>
                    <a:lnTo>
                      <a:pt x="1505" y="32"/>
                    </a:lnTo>
                    <a:lnTo>
                      <a:pt x="1577" y="48"/>
                    </a:lnTo>
                    <a:lnTo>
                      <a:pt x="1649" y="72"/>
                    </a:lnTo>
                    <a:lnTo>
                      <a:pt x="1714" y="96"/>
                    </a:lnTo>
                    <a:lnTo>
                      <a:pt x="1786" y="128"/>
                    </a:lnTo>
                    <a:lnTo>
                      <a:pt x="1850" y="160"/>
                    </a:lnTo>
                    <a:lnTo>
                      <a:pt x="1906" y="200"/>
                    </a:lnTo>
                    <a:lnTo>
                      <a:pt x="1962" y="248"/>
                    </a:lnTo>
                    <a:lnTo>
                      <a:pt x="2018" y="288"/>
                    </a:lnTo>
                    <a:lnTo>
                      <a:pt x="2074" y="336"/>
                    </a:lnTo>
                    <a:lnTo>
                      <a:pt x="2122" y="392"/>
                    </a:lnTo>
                    <a:lnTo>
                      <a:pt x="2162" y="448"/>
                    </a:lnTo>
                    <a:lnTo>
                      <a:pt x="2202" y="504"/>
                    </a:lnTo>
                    <a:lnTo>
                      <a:pt x="2242" y="568"/>
                    </a:lnTo>
                    <a:lnTo>
                      <a:pt x="2274" y="624"/>
                    </a:lnTo>
                    <a:lnTo>
                      <a:pt x="2306" y="695"/>
                    </a:lnTo>
                    <a:lnTo>
                      <a:pt x="2330" y="759"/>
                    </a:lnTo>
                    <a:lnTo>
                      <a:pt x="2346" y="823"/>
                    </a:lnTo>
                    <a:lnTo>
                      <a:pt x="2362" y="895"/>
                    </a:lnTo>
                    <a:lnTo>
                      <a:pt x="2370" y="967"/>
                    </a:lnTo>
                    <a:lnTo>
                      <a:pt x="2378" y="1039"/>
                    </a:lnTo>
                    <a:lnTo>
                      <a:pt x="2378" y="1175"/>
                    </a:lnTo>
                    <a:lnTo>
                      <a:pt x="2370" y="1247"/>
                    </a:lnTo>
                    <a:lnTo>
                      <a:pt x="2354" y="1319"/>
                    </a:lnTo>
                    <a:lnTo>
                      <a:pt x="2338" y="1391"/>
                    </a:lnTo>
                    <a:lnTo>
                      <a:pt x="2314" y="1455"/>
                    </a:lnTo>
                    <a:lnTo>
                      <a:pt x="2290" y="1527"/>
                    </a:lnTo>
                    <a:lnTo>
                      <a:pt x="2258" y="1591"/>
                    </a:lnTo>
                    <a:lnTo>
                      <a:pt x="2218" y="1655"/>
                    </a:lnTo>
                    <a:lnTo>
                      <a:pt x="2186" y="1719"/>
                    </a:lnTo>
                    <a:lnTo>
                      <a:pt x="2138" y="1782"/>
                    </a:lnTo>
                    <a:lnTo>
                      <a:pt x="2090" y="1838"/>
                    </a:lnTo>
                    <a:lnTo>
                      <a:pt x="2042" y="1894"/>
                    </a:lnTo>
                    <a:lnTo>
                      <a:pt x="1986" y="1942"/>
                    </a:lnTo>
                    <a:lnTo>
                      <a:pt x="1930" y="1990"/>
                    </a:lnTo>
                    <a:lnTo>
                      <a:pt x="1874" y="2038"/>
                    </a:lnTo>
                    <a:lnTo>
                      <a:pt x="1810" y="2078"/>
                    </a:lnTo>
                    <a:lnTo>
                      <a:pt x="1746" y="2118"/>
                    </a:lnTo>
                    <a:lnTo>
                      <a:pt x="1673" y="2150"/>
                    </a:lnTo>
                    <a:lnTo>
                      <a:pt x="1609" y="2182"/>
                    </a:lnTo>
                    <a:lnTo>
                      <a:pt x="1537" y="2206"/>
                    </a:lnTo>
                  </a:path>
                </a:pathLst>
              </a:custGeom>
              <a:noFill/>
              <a:ln w="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1" name="Freeform 117"/>
              <p:cNvSpPr>
                <a:spLocks/>
              </p:cNvSpPr>
              <p:nvPr/>
            </p:nvSpPr>
            <p:spPr bwMode="auto">
              <a:xfrm>
                <a:off x="2287" y="3098"/>
                <a:ext cx="1017" cy="136"/>
              </a:xfrm>
              <a:custGeom>
                <a:avLst/>
                <a:gdLst/>
                <a:ahLst/>
                <a:cxnLst>
                  <a:cxn ang="0">
                    <a:pos x="1001" y="56"/>
                  </a:cxn>
                  <a:cxn ang="0">
                    <a:pos x="977" y="64"/>
                  </a:cxn>
                  <a:cxn ang="0">
                    <a:pos x="953" y="72"/>
                  </a:cxn>
                  <a:cxn ang="0">
                    <a:pos x="929" y="80"/>
                  </a:cxn>
                  <a:cxn ang="0">
                    <a:pos x="905" y="88"/>
                  </a:cxn>
                  <a:cxn ang="0">
                    <a:pos x="881" y="96"/>
                  </a:cxn>
                  <a:cxn ang="0">
                    <a:pos x="857" y="96"/>
                  </a:cxn>
                  <a:cxn ang="0">
                    <a:pos x="833" y="104"/>
                  </a:cxn>
                  <a:cxn ang="0">
                    <a:pos x="809" y="112"/>
                  </a:cxn>
                  <a:cxn ang="0">
                    <a:pos x="785" y="112"/>
                  </a:cxn>
                  <a:cxn ang="0">
                    <a:pos x="761" y="120"/>
                  </a:cxn>
                  <a:cxn ang="0">
                    <a:pos x="737" y="120"/>
                  </a:cxn>
                  <a:cxn ang="0">
                    <a:pos x="713" y="128"/>
                  </a:cxn>
                  <a:cxn ang="0">
                    <a:pos x="689" y="128"/>
                  </a:cxn>
                  <a:cxn ang="0">
                    <a:pos x="665" y="128"/>
                  </a:cxn>
                  <a:cxn ang="0">
                    <a:pos x="641" y="136"/>
                  </a:cxn>
                  <a:cxn ang="0">
                    <a:pos x="617" y="136"/>
                  </a:cxn>
                  <a:cxn ang="0">
                    <a:pos x="593" y="136"/>
                  </a:cxn>
                  <a:cxn ang="0">
                    <a:pos x="569" y="136"/>
                  </a:cxn>
                  <a:cxn ang="0">
                    <a:pos x="545" y="136"/>
                  </a:cxn>
                  <a:cxn ang="0">
                    <a:pos x="521" y="136"/>
                  </a:cxn>
                  <a:cxn ang="0">
                    <a:pos x="497" y="136"/>
                  </a:cxn>
                  <a:cxn ang="0">
                    <a:pos x="473" y="136"/>
                  </a:cxn>
                  <a:cxn ang="0">
                    <a:pos x="449" y="128"/>
                  </a:cxn>
                  <a:cxn ang="0">
                    <a:pos x="425" y="128"/>
                  </a:cxn>
                  <a:cxn ang="0">
                    <a:pos x="401" y="128"/>
                  </a:cxn>
                  <a:cxn ang="0">
                    <a:pos x="377" y="120"/>
                  </a:cxn>
                  <a:cxn ang="0">
                    <a:pos x="353" y="120"/>
                  </a:cxn>
                  <a:cxn ang="0">
                    <a:pos x="329" y="112"/>
                  </a:cxn>
                  <a:cxn ang="0">
                    <a:pos x="305" y="112"/>
                  </a:cxn>
                  <a:cxn ang="0">
                    <a:pos x="281" y="104"/>
                  </a:cxn>
                  <a:cxn ang="0">
                    <a:pos x="257" y="104"/>
                  </a:cxn>
                  <a:cxn ang="0">
                    <a:pos x="233" y="96"/>
                  </a:cxn>
                  <a:cxn ang="0">
                    <a:pos x="209" y="88"/>
                  </a:cxn>
                  <a:cxn ang="0">
                    <a:pos x="185" y="80"/>
                  </a:cxn>
                  <a:cxn ang="0">
                    <a:pos x="161" y="72"/>
                  </a:cxn>
                  <a:cxn ang="0">
                    <a:pos x="137" y="64"/>
                  </a:cxn>
                  <a:cxn ang="0">
                    <a:pos x="113" y="56"/>
                  </a:cxn>
                  <a:cxn ang="0">
                    <a:pos x="89" y="40"/>
                  </a:cxn>
                  <a:cxn ang="0">
                    <a:pos x="64" y="32"/>
                  </a:cxn>
                  <a:cxn ang="0">
                    <a:pos x="40" y="24"/>
                  </a:cxn>
                  <a:cxn ang="0">
                    <a:pos x="16" y="8"/>
                  </a:cxn>
                </a:cxnLst>
                <a:rect l="0" t="0" r="r" b="b"/>
                <a:pathLst>
                  <a:path w="1017" h="136">
                    <a:moveTo>
                      <a:pt x="1017" y="48"/>
                    </a:moveTo>
                    <a:lnTo>
                      <a:pt x="1009" y="48"/>
                    </a:lnTo>
                    <a:lnTo>
                      <a:pt x="1001" y="56"/>
                    </a:lnTo>
                    <a:lnTo>
                      <a:pt x="993" y="56"/>
                    </a:lnTo>
                    <a:lnTo>
                      <a:pt x="985" y="56"/>
                    </a:lnTo>
                    <a:lnTo>
                      <a:pt x="977" y="64"/>
                    </a:lnTo>
                    <a:lnTo>
                      <a:pt x="969" y="64"/>
                    </a:lnTo>
                    <a:lnTo>
                      <a:pt x="961" y="72"/>
                    </a:lnTo>
                    <a:lnTo>
                      <a:pt x="953" y="72"/>
                    </a:lnTo>
                    <a:lnTo>
                      <a:pt x="945" y="72"/>
                    </a:lnTo>
                    <a:lnTo>
                      <a:pt x="937" y="72"/>
                    </a:lnTo>
                    <a:lnTo>
                      <a:pt x="929" y="80"/>
                    </a:lnTo>
                    <a:lnTo>
                      <a:pt x="921" y="80"/>
                    </a:lnTo>
                    <a:lnTo>
                      <a:pt x="913" y="80"/>
                    </a:lnTo>
                    <a:lnTo>
                      <a:pt x="905" y="88"/>
                    </a:lnTo>
                    <a:lnTo>
                      <a:pt x="897" y="88"/>
                    </a:lnTo>
                    <a:lnTo>
                      <a:pt x="889" y="88"/>
                    </a:lnTo>
                    <a:lnTo>
                      <a:pt x="881" y="96"/>
                    </a:lnTo>
                    <a:lnTo>
                      <a:pt x="873" y="96"/>
                    </a:lnTo>
                    <a:lnTo>
                      <a:pt x="865" y="96"/>
                    </a:lnTo>
                    <a:lnTo>
                      <a:pt x="857" y="96"/>
                    </a:lnTo>
                    <a:lnTo>
                      <a:pt x="849" y="96"/>
                    </a:lnTo>
                    <a:lnTo>
                      <a:pt x="841" y="104"/>
                    </a:lnTo>
                    <a:lnTo>
                      <a:pt x="833" y="104"/>
                    </a:lnTo>
                    <a:lnTo>
                      <a:pt x="825" y="104"/>
                    </a:lnTo>
                    <a:lnTo>
                      <a:pt x="817" y="112"/>
                    </a:lnTo>
                    <a:lnTo>
                      <a:pt x="809" y="112"/>
                    </a:lnTo>
                    <a:lnTo>
                      <a:pt x="801" y="112"/>
                    </a:lnTo>
                    <a:lnTo>
                      <a:pt x="793" y="112"/>
                    </a:lnTo>
                    <a:lnTo>
                      <a:pt x="785" y="112"/>
                    </a:lnTo>
                    <a:lnTo>
                      <a:pt x="777" y="112"/>
                    </a:lnTo>
                    <a:lnTo>
                      <a:pt x="769" y="120"/>
                    </a:lnTo>
                    <a:lnTo>
                      <a:pt x="761" y="120"/>
                    </a:lnTo>
                    <a:lnTo>
                      <a:pt x="753" y="120"/>
                    </a:lnTo>
                    <a:lnTo>
                      <a:pt x="745" y="120"/>
                    </a:lnTo>
                    <a:lnTo>
                      <a:pt x="737" y="120"/>
                    </a:lnTo>
                    <a:lnTo>
                      <a:pt x="729" y="120"/>
                    </a:lnTo>
                    <a:lnTo>
                      <a:pt x="721" y="128"/>
                    </a:lnTo>
                    <a:lnTo>
                      <a:pt x="713" y="128"/>
                    </a:lnTo>
                    <a:lnTo>
                      <a:pt x="705" y="128"/>
                    </a:lnTo>
                    <a:lnTo>
                      <a:pt x="697" y="128"/>
                    </a:lnTo>
                    <a:lnTo>
                      <a:pt x="689" y="128"/>
                    </a:lnTo>
                    <a:lnTo>
                      <a:pt x="681" y="128"/>
                    </a:lnTo>
                    <a:lnTo>
                      <a:pt x="673" y="128"/>
                    </a:lnTo>
                    <a:lnTo>
                      <a:pt x="665" y="128"/>
                    </a:lnTo>
                    <a:lnTo>
                      <a:pt x="657" y="128"/>
                    </a:lnTo>
                    <a:lnTo>
                      <a:pt x="649" y="128"/>
                    </a:lnTo>
                    <a:lnTo>
                      <a:pt x="641" y="136"/>
                    </a:lnTo>
                    <a:lnTo>
                      <a:pt x="633" y="136"/>
                    </a:lnTo>
                    <a:lnTo>
                      <a:pt x="625" y="136"/>
                    </a:lnTo>
                    <a:lnTo>
                      <a:pt x="617" y="136"/>
                    </a:lnTo>
                    <a:lnTo>
                      <a:pt x="609" y="136"/>
                    </a:lnTo>
                    <a:lnTo>
                      <a:pt x="601" y="136"/>
                    </a:lnTo>
                    <a:lnTo>
                      <a:pt x="593" y="136"/>
                    </a:lnTo>
                    <a:lnTo>
                      <a:pt x="585" y="136"/>
                    </a:lnTo>
                    <a:lnTo>
                      <a:pt x="577" y="136"/>
                    </a:lnTo>
                    <a:lnTo>
                      <a:pt x="569" y="136"/>
                    </a:lnTo>
                    <a:lnTo>
                      <a:pt x="561" y="136"/>
                    </a:lnTo>
                    <a:lnTo>
                      <a:pt x="553" y="136"/>
                    </a:lnTo>
                    <a:lnTo>
                      <a:pt x="545" y="136"/>
                    </a:lnTo>
                    <a:lnTo>
                      <a:pt x="537" y="136"/>
                    </a:lnTo>
                    <a:lnTo>
                      <a:pt x="529" y="136"/>
                    </a:lnTo>
                    <a:lnTo>
                      <a:pt x="521" y="136"/>
                    </a:lnTo>
                    <a:lnTo>
                      <a:pt x="513" y="136"/>
                    </a:lnTo>
                    <a:lnTo>
                      <a:pt x="505" y="136"/>
                    </a:lnTo>
                    <a:lnTo>
                      <a:pt x="497" y="136"/>
                    </a:lnTo>
                    <a:lnTo>
                      <a:pt x="489" y="136"/>
                    </a:lnTo>
                    <a:lnTo>
                      <a:pt x="481" y="136"/>
                    </a:lnTo>
                    <a:lnTo>
                      <a:pt x="473" y="136"/>
                    </a:lnTo>
                    <a:lnTo>
                      <a:pt x="465" y="136"/>
                    </a:lnTo>
                    <a:lnTo>
                      <a:pt x="457" y="128"/>
                    </a:lnTo>
                    <a:lnTo>
                      <a:pt x="449" y="128"/>
                    </a:lnTo>
                    <a:lnTo>
                      <a:pt x="441" y="128"/>
                    </a:lnTo>
                    <a:lnTo>
                      <a:pt x="433" y="128"/>
                    </a:lnTo>
                    <a:lnTo>
                      <a:pt x="425" y="128"/>
                    </a:lnTo>
                    <a:lnTo>
                      <a:pt x="417" y="128"/>
                    </a:lnTo>
                    <a:lnTo>
                      <a:pt x="409" y="128"/>
                    </a:lnTo>
                    <a:lnTo>
                      <a:pt x="401" y="128"/>
                    </a:lnTo>
                    <a:lnTo>
                      <a:pt x="393" y="128"/>
                    </a:lnTo>
                    <a:lnTo>
                      <a:pt x="385" y="120"/>
                    </a:lnTo>
                    <a:lnTo>
                      <a:pt x="377" y="120"/>
                    </a:lnTo>
                    <a:lnTo>
                      <a:pt x="369" y="120"/>
                    </a:lnTo>
                    <a:lnTo>
                      <a:pt x="361" y="120"/>
                    </a:lnTo>
                    <a:lnTo>
                      <a:pt x="353" y="120"/>
                    </a:lnTo>
                    <a:lnTo>
                      <a:pt x="345" y="120"/>
                    </a:lnTo>
                    <a:lnTo>
                      <a:pt x="337" y="120"/>
                    </a:lnTo>
                    <a:lnTo>
                      <a:pt x="329" y="112"/>
                    </a:lnTo>
                    <a:lnTo>
                      <a:pt x="321" y="112"/>
                    </a:lnTo>
                    <a:lnTo>
                      <a:pt x="313" y="112"/>
                    </a:lnTo>
                    <a:lnTo>
                      <a:pt x="305" y="112"/>
                    </a:lnTo>
                    <a:lnTo>
                      <a:pt x="297" y="112"/>
                    </a:lnTo>
                    <a:lnTo>
                      <a:pt x="289" y="104"/>
                    </a:lnTo>
                    <a:lnTo>
                      <a:pt x="281" y="104"/>
                    </a:lnTo>
                    <a:lnTo>
                      <a:pt x="273" y="104"/>
                    </a:lnTo>
                    <a:lnTo>
                      <a:pt x="265" y="104"/>
                    </a:lnTo>
                    <a:lnTo>
                      <a:pt x="257" y="104"/>
                    </a:lnTo>
                    <a:lnTo>
                      <a:pt x="249" y="96"/>
                    </a:lnTo>
                    <a:lnTo>
                      <a:pt x="241" y="96"/>
                    </a:lnTo>
                    <a:lnTo>
                      <a:pt x="233" y="96"/>
                    </a:lnTo>
                    <a:lnTo>
                      <a:pt x="225" y="88"/>
                    </a:lnTo>
                    <a:lnTo>
                      <a:pt x="217" y="88"/>
                    </a:lnTo>
                    <a:lnTo>
                      <a:pt x="209" y="88"/>
                    </a:lnTo>
                    <a:lnTo>
                      <a:pt x="201" y="88"/>
                    </a:lnTo>
                    <a:lnTo>
                      <a:pt x="193" y="80"/>
                    </a:lnTo>
                    <a:lnTo>
                      <a:pt x="185" y="80"/>
                    </a:lnTo>
                    <a:lnTo>
                      <a:pt x="177" y="72"/>
                    </a:lnTo>
                    <a:lnTo>
                      <a:pt x="169" y="72"/>
                    </a:lnTo>
                    <a:lnTo>
                      <a:pt x="161" y="72"/>
                    </a:lnTo>
                    <a:lnTo>
                      <a:pt x="153" y="72"/>
                    </a:lnTo>
                    <a:lnTo>
                      <a:pt x="145" y="64"/>
                    </a:lnTo>
                    <a:lnTo>
                      <a:pt x="137" y="64"/>
                    </a:lnTo>
                    <a:lnTo>
                      <a:pt x="129" y="56"/>
                    </a:lnTo>
                    <a:lnTo>
                      <a:pt x="121" y="56"/>
                    </a:lnTo>
                    <a:lnTo>
                      <a:pt x="113" y="56"/>
                    </a:lnTo>
                    <a:lnTo>
                      <a:pt x="105" y="48"/>
                    </a:lnTo>
                    <a:lnTo>
                      <a:pt x="97" y="48"/>
                    </a:lnTo>
                    <a:lnTo>
                      <a:pt x="89" y="40"/>
                    </a:lnTo>
                    <a:lnTo>
                      <a:pt x="81" y="40"/>
                    </a:lnTo>
                    <a:lnTo>
                      <a:pt x="72" y="40"/>
                    </a:lnTo>
                    <a:lnTo>
                      <a:pt x="64" y="32"/>
                    </a:lnTo>
                    <a:lnTo>
                      <a:pt x="56" y="32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32" y="16"/>
                    </a:lnTo>
                    <a:lnTo>
                      <a:pt x="24" y="16"/>
                    </a:lnTo>
                    <a:lnTo>
                      <a:pt x="16" y="8"/>
                    </a:lnTo>
                    <a:lnTo>
                      <a:pt x="8" y="8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2" name="Freeform 118"/>
              <p:cNvSpPr>
                <a:spLocks/>
              </p:cNvSpPr>
              <p:nvPr/>
            </p:nvSpPr>
            <p:spPr bwMode="auto">
              <a:xfrm>
                <a:off x="1703" y="1556"/>
                <a:ext cx="584" cy="1542"/>
              </a:xfrm>
              <a:custGeom>
                <a:avLst/>
                <a:gdLst/>
                <a:ahLst/>
                <a:cxnLst>
                  <a:cxn ang="0">
                    <a:pos x="568" y="1534"/>
                  </a:cxn>
                  <a:cxn ang="0">
                    <a:pos x="544" y="1526"/>
                  </a:cxn>
                  <a:cxn ang="0">
                    <a:pos x="520" y="1510"/>
                  </a:cxn>
                  <a:cxn ang="0">
                    <a:pos x="496" y="1494"/>
                  </a:cxn>
                  <a:cxn ang="0">
                    <a:pos x="472" y="1478"/>
                  </a:cxn>
                  <a:cxn ang="0">
                    <a:pos x="448" y="1462"/>
                  </a:cxn>
                  <a:cxn ang="0">
                    <a:pos x="424" y="1446"/>
                  </a:cxn>
                  <a:cxn ang="0">
                    <a:pos x="400" y="1422"/>
                  </a:cxn>
                  <a:cxn ang="0">
                    <a:pos x="376" y="1406"/>
                  </a:cxn>
                  <a:cxn ang="0">
                    <a:pos x="352" y="1382"/>
                  </a:cxn>
                  <a:cxn ang="0">
                    <a:pos x="328" y="1358"/>
                  </a:cxn>
                  <a:cxn ang="0">
                    <a:pos x="304" y="1334"/>
                  </a:cxn>
                  <a:cxn ang="0">
                    <a:pos x="280" y="1310"/>
                  </a:cxn>
                  <a:cxn ang="0">
                    <a:pos x="256" y="1286"/>
                  </a:cxn>
                  <a:cxn ang="0">
                    <a:pos x="240" y="1270"/>
                  </a:cxn>
                  <a:cxn ang="0">
                    <a:pos x="208" y="1230"/>
                  </a:cxn>
                  <a:cxn ang="0">
                    <a:pos x="192" y="1206"/>
                  </a:cxn>
                  <a:cxn ang="0">
                    <a:pos x="176" y="1183"/>
                  </a:cxn>
                  <a:cxn ang="0">
                    <a:pos x="160" y="1159"/>
                  </a:cxn>
                  <a:cxn ang="0">
                    <a:pos x="144" y="1135"/>
                  </a:cxn>
                  <a:cxn ang="0">
                    <a:pos x="136" y="1111"/>
                  </a:cxn>
                  <a:cxn ang="0">
                    <a:pos x="104" y="1063"/>
                  </a:cxn>
                  <a:cxn ang="0">
                    <a:pos x="88" y="1015"/>
                  </a:cxn>
                  <a:cxn ang="0">
                    <a:pos x="72" y="991"/>
                  </a:cxn>
                  <a:cxn ang="0">
                    <a:pos x="64" y="951"/>
                  </a:cxn>
                  <a:cxn ang="0">
                    <a:pos x="48" y="919"/>
                  </a:cxn>
                  <a:cxn ang="0">
                    <a:pos x="40" y="871"/>
                  </a:cxn>
                  <a:cxn ang="0">
                    <a:pos x="24" y="831"/>
                  </a:cxn>
                  <a:cxn ang="0">
                    <a:pos x="16" y="759"/>
                  </a:cxn>
                  <a:cxn ang="0">
                    <a:pos x="0" y="687"/>
                  </a:cxn>
                  <a:cxn ang="0">
                    <a:pos x="8" y="439"/>
                  </a:cxn>
                  <a:cxn ang="0">
                    <a:pos x="24" y="383"/>
                  </a:cxn>
                  <a:cxn ang="0">
                    <a:pos x="32" y="319"/>
                  </a:cxn>
                  <a:cxn ang="0">
                    <a:pos x="48" y="279"/>
                  </a:cxn>
                  <a:cxn ang="0">
                    <a:pos x="56" y="239"/>
                  </a:cxn>
                  <a:cxn ang="0">
                    <a:pos x="72" y="207"/>
                  </a:cxn>
                  <a:cxn ang="0">
                    <a:pos x="80" y="175"/>
                  </a:cxn>
                  <a:cxn ang="0">
                    <a:pos x="96" y="143"/>
                  </a:cxn>
                  <a:cxn ang="0">
                    <a:pos x="112" y="111"/>
                  </a:cxn>
                  <a:cxn ang="0">
                    <a:pos x="120" y="87"/>
                  </a:cxn>
                  <a:cxn ang="0">
                    <a:pos x="152" y="39"/>
                  </a:cxn>
                  <a:cxn ang="0">
                    <a:pos x="160" y="16"/>
                  </a:cxn>
                </a:cxnLst>
                <a:rect l="0" t="0" r="r" b="b"/>
                <a:pathLst>
                  <a:path w="584" h="1542">
                    <a:moveTo>
                      <a:pt x="584" y="1542"/>
                    </a:moveTo>
                    <a:lnTo>
                      <a:pt x="576" y="1542"/>
                    </a:lnTo>
                    <a:lnTo>
                      <a:pt x="568" y="1534"/>
                    </a:lnTo>
                    <a:lnTo>
                      <a:pt x="560" y="1534"/>
                    </a:lnTo>
                    <a:lnTo>
                      <a:pt x="552" y="1526"/>
                    </a:lnTo>
                    <a:lnTo>
                      <a:pt x="544" y="1526"/>
                    </a:lnTo>
                    <a:lnTo>
                      <a:pt x="536" y="1518"/>
                    </a:lnTo>
                    <a:lnTo>
                      <a:pt x="528" y="1510"/>
                    </a:lnTo>
                    <a:lnTo>
                      <a:pt x="520" y="1510"/>
                    </a:lnTo>
                    <a:lnTo>
                      <a:pt x="512" y="1502"/>
                    </a:lnTo>
                    <a:lnTo>
                      <a:pt x="504" y="1494"/>
                    </a:lnTo>
                    <a:lnTo>
                      <a:pt x="496" y="1494"/>
                    </a:lnTo>
                    <a:lnTo>
                      <a:pt x="488" y="1486"/>
                    </a:lnTo>
                    <a:lnTo>
                      <a:pt x="480" y="1478"/>
                    </a:lnTo>
                    <a:lnTo>
                      <a:pt x="472" y="1478"/>
                    </a:lnTo>
                    <a:lnTo>
                      <a:pt x="464" y="1470"/>
                    </a:lnTo>
                    <a:lnTo>
                      <a:pt x="456" y="1462"/>
                    </a:lnTo>
                    <a:lnTo>
                      <a:pt x="448" y="1462"/>
                    </a:lnTo>
                    <a:lnTo>
                      <a:pt x="440" y="1454"/>
                    </a:lnTo>
                    <a:lnTo>
                      <a:pt x="432" y="1446"/>
                    </a:lnTo>
                    <a:lnTo>
                      <a:pt x="424" y="1446"/>
                    </a:lnTo>
                    <a:lnTo>
                      <a:pt x="416" y="1438"/>
                    </a:lnTo>
                    <a:lnTo>
                      <a:pt x="408" y="1430"/>
                    </a:lnTo>
                    <a:lnTo>
                      <a:pt x="400" y="1422"/>
                    </a:lnTo>
                    <a:lnTo>
                      <a:pt x="392" y="1414"/>
                    </a:lnTo>
                    <a:lnTo>
                      <a:pt x="384" y="1406"/>
                    </a:lnTo>
                    <a:lnTo>
                      <a:pt x="376" y="1406"/>
                    </a:lnTo>
                    <a:lnTo>
                      <a:pt x="368" y="1398"/>
                    </a:lnTo>
                    <a:lnTo>
                      <a:pt x="360" y="1390"/>
                    </a:lnTo>
                    <a:lnTo>
                      <a:pt x="352" y="1382"/>
                    </a:lnTo>
                    <a:lnTo>
                      <a:pt x="344" y="1374"/>
                    </a:lnTo>
                    <a:lnTo>
                      <a:pt x="336" y="1366"/>
                    </a:lnTo>
                    <a:lnTo>
                      <a:pt x="328" y="1358"/>
                    </a:lnTo>
                    <a:lnTo>
                      <a:pt x="320" y="1350"/>
                    </a:lnTo>
                    <a:lnTo>
                      <a:pt x="312" y="1342"/>
                    </a:lnTo>
                    <a:lnTo>
                      <a:pt x="304" y="1334"/>
                    </a:lnTo>
                    <a:lnTo>
                      <a:pt x="296" y="1326"/>
                    </a:lnTo>
                    <a:lnTo>
                      <a:pt x="288" y="1318"/>
                    </a:lnTo>
                    <a:lnTo>
                      <a:pt x="280" y="1310"/>
                    </a:lnTo>
                    <a:lnTo>
                      <a:pt x="272" y="1302"/>
                    </a:lnTo>
                    <a:lnTo>
                      <a:pt x="264" y="1294"/>
                    </a:lnTo>
                    <a:lnTo>
                      <a:pt x="256" y="1286"/>
                    </a:lnTo>
                    <a:lnTo>
                      <a:pt x="240" y="1270"/>
                    </a:lnTo>
                    <a:lnTo>
                      <a:pt x="248" y="1270"/>
                    </a:lnTo>
                    <a:lnTo>
                      <a:pt x="240" y="1270"/>
                    </a:lnTo>
                    <a:lnTo>
                      <a:pt x="224" y="1254"/>
                    </a:lnTo>
                    <a:lnTo>
                      <a:pt x="224" y="1246"/>
                    </a:lnTo>
                    <a:lnTo>
                      <a:pt x="208" y="1230"/>
                    </a:lnTo>
                    <a:lnTo>
                      <a:pt x="208" y="1222"/>
                    </a:lnTo>
                    <a:lnTo>
                      <a:pt x="200" y="1214"/>
                    </a:lnTo>
                    <a:lnTo>
                      <a:pt x="192" y="1206"/>
                    </a:lnTo>
                    <a:lnTo>
                      <a:pt x="192" y="1198"/>
                    </a:lnTo>
                    <a:lnTo>
                      <a:pt x="184" y="1190"/>
                    </a:lnTo>
                    <a:lnTo>
                      <a:pt x="176" y="1183"/>
                    </a:lnTo>
                    <a:lnTo>
                      <a:pt x="176" y="1175"/>
                    </a:lnTo>
                    <a:lnTo>
                      <a:pt x="168" y="1167"/>
                    </a:lnTo>
                    <a:lnTo>
                      <a:pt x="160" y="1159"/>
                    </a:lnTo>
                    <a:lnTo>
                      <a:pt x="160" y="1151"/>
                    </a:lnTo>
                    <a:lnTo>
                      <a:pt x="152" y="1143"/>
                    </a:lnTo>
                    <a:lnTo>
                      <a:pt x="144" y="1135"/>
                    </a:lnTo>
                    <a:lnTo>
                      <a:pt x="144" y="1127"/>
                    </a:lnTo>
                    <a:lnTo>
                      <a:pt x="136" y="1119"/>
                    </a:lnTo>
                    <a:lnTo>
                      <a:pt x="136" y="1111"/>
                    </a:lnTo>
                    <a:lnTo>
                      <a:pt x="120" y="1095"/>
                    </a:lnTo>
                    <a:lnTo>
                      <a:pt x="120" y="1079"/>
                    </a:lnTo>
                    <a:lnTo>
                      <a:pt x="104" y="1063"/>
                    </a:lnTo>
                    <a:lnTo>
                      <a:pt x="104" y="1047"/>
                    </a:lnTo>
                    <a:lnTo>
                      <a:pt x="88" y="1031"/>
                    </a:lnTo>
                    <a:lnTo>
                      <a:pt x="88" y="1015"/>
                    </a:lnTo>
                    <a:lnTo>
                      <a:pt x="80" y="1007"/>
                    </a:lnTo>
                    <a:lnTo>
                      <a:pt x="80" y="999"/>
                    </a:lnTo>
                    <a:lnTo>
                      <a:pt x="72" y="991"/>
                    </a:lnTo>
                    <a:lnTo>
                      <a:pt x="72" y="975"/>
                    </a:lnTo>
                    <a:lnTo>
                      <a:pt x="64" y="967"/>
                    </a:lnTo>
                    <a:lnTo>
                      <a:pt x="64" y="951"/>
                    </a:lnTo>
                    <a:lnTo>
                      <a:pt x="56" y="943"/>
                    </a:lnTo>
                    <a:lnTo>
                      <a:pt x="56" y="927"/>
                    </a:lnTo>
                    <a:lnTo>
                      <a:pt x="48" y="919"/>
                    </a:lnTo>
                    <a:lnTo>
                      <a:pt x="48" y="903"/>
                    </a:lnTo>
                    <a:lnTo>
                      <a:pt x="40" y="895"/>
                    </a:lnTo>
                    <a:lnTo>
                      <a:pt x="40" y="871"/>
                    </a:lnTo>
                    <a:lnTo>
                      <a:pt x="32" y="863"/>
                    </a:lnTo>
                    <a:lnTo>
                      <a:pt x="32" y="839"/>
                    </a:lnTo>
                    <a:lnTo>
                      <a:pt x="24" y="831"/>
                    </a:lnTo>
                    <a:lnTo>
                      <a:pt x="24" y="807"/>
                    </a:lnTo>
                    <a:lnTo>
                      <a:pt x="16" y="799"/>
                    </a:lnTo>
                    <a:lnTo>
                      <a:pt x="16" y="759"/>
                    </a:lnTo>
                    <a:lnTo>
                      <a:pt x="8" y="751"/>
                    </a:lnTo>
                    <a:lnTo>
                      <a:pt x="8" y="695"/>
                    </a:lnTo>
                    <a:lnTo>
                      <a:pt x="0" y="687"/>
                    </a:lnTo>
                    <a:lnTo>
                      <a:pt x="0" y="503"/>
                    </a:lnTo>
                    <a:lnTo>
                      <a:pt x="8" y="495"/>
                    </a:lnTo>
                    <a:lnTo>
                      <a:pt x="8" y="439"/>
                    </a:lnTo>
                    <a:lnTo>
                      <a:pt x="16" y="431"/>
                    </a:lnTo>
                    <a:lnTo>
                      <a:pt x="16" y="391"/>
                    </a:lnTo>
                    <a:lnTo>
                      <a:pt x="24" y="383"/>
                    </a:lnTo>
                    <a:lnTo>
                      <a:pt x="24" y="351"/>
                    </a:lnTo>
                    <a:lnTo>
                      <a:pt x="32" y="343"/>
                    </a:lnTo>
                    <a:lnTo>
                      <a:pt x="32" y="319"/>
                    </a:lnTo>
                    <a:lnTo>
                      <a:pt x="40" y="311"/>
                    </a:lnTo>
                    <a:lnTo>
                      <a:pt x="40" y="287"/>
                    </a:lnTo>
                    <a:lnTo>
                      <a:pt x="48" y="279"/>
                    </a:lnTo>
                    <a:lnTo>
                      <a:pt x="48" y="263"/>
                    </a:lnTo>
                    <a:lnTo>
                      <a:pt x="56" y="255"/>
                    </a:lnTo>
                    <a:lnTo>
                      <a:pt x="56" y="239"/>
                    </a:lnTo>
                    <a:lnTo>
                      <a:pt x="64" y="231"/>
                    </a:lnTo>
                    <a:lnTo>
                      <a:pt x="64" y="215"/>
                    </a:lnTo>
                    <a:lnTo>
                      <a:pt x="72" y="207"/>
                    </a:lnTo>
                    <a:lnTo>
                      <a:pt x="72" y="191"/>
                    </a:lnTo>
                    <a:lnTo>
                      <a:pt x="80" y="183"/>
                    </a:lnTo>
                    <a:lnTo>
                      <a:pt x="80" y="175"/>
                    </a:lnTo>
                    <a:lnTo>
                      <a:pt x="88" y="167"/>
                    </a:lnTo>
                    <a:lnTo>
                      <a:pt x="88" y="151"/>
                    </a:lnTo>
                    <a:lnTo>
                      <a:pt x="96" y="143"/>
                    </a:lnTo>
                    <a:lnTo>
                      <a:pt x="104" y="135"/>
                    </a:lnTo>
                    <a:lnTo>
                      <a:pt x="104" y="119"/>
                    </a:lnTo>
                    <a:lnTo>
                      <a:pt x="112" y="111"/>
                    </a:lnTo>
                    <a:lnTo>
                      <a:pt x="112" y="103"/>
                    </a:lnTo>
                    <a:lnTo>
                      <a:pt x="120" y="95"/>
                    </a:lnTo>
                    <a:lnTo>
                      <a:pt x="120" y="87"/>
                    </a:lnTo>
                    <a:lnTo>
                      <a:pt x="136" y="71"/>
                    </a:lnTo>
                    <a:lnTo>
                      <a:pt x="136" y="55"/>
                    </a:lnTo>
                    <a:lnTo>
                      <a:pt x="152" y="39"/>
                    </a:lnTo>
                    <a:lnTo>
                      <a:pt x="152" y="32"/>
                    </a:lnTo>
                    <a:lnTo>
                      <a:pt x="160" y="24"/>
                    </a:lnTo>
                    <a:lnTo>
                      <a:pt x="160" y="16"/>
                    </a:lnTo>
                    <a:lnTo>
                      <a:pt x="168" y="8"/>
                    </a:lnTo>
                    <a:lnTo>
                      <a:pt x="176" y="0"/>
                    </a:lnTo>
                  </a:path>
                </a:pathLst>
              </a:custGeom>
              <a:noFill/>
              <a:ln w="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3" name="Freeform 119"/>
              <p:cNvSpPr>
                <a:spLocks/>
              </p:cNvSpPr>
              <p:nvPr/>
            </p:nvSpPr>
            <p:spPr bwMode="auto">
              <a:xfrm>
                <a:off x="1879" y="972"/>
                <a:ext cx="977" cy="584"/>
              </a:xfrm>
              <a:custGeom>
                <a:avLst/>
                <a:gdLst/>
                <a:ahLst/>
                <a:cxnLst>
                  <a:cxn ang="0">
                    <a:pos x="16" y="560"/>
                  </a:cxn>
                  <a:cxn ang="0">
                    <a:pos x="32" y="528"/>
                  </a:cxn>
                  <a:cxn ang="0">
                    <a:pos x="64" y="488"/>
                  </a:cxn>
                  <a:cxn ang="0">
                    <a:pos x="80" y="472"/>
                  </a:cxn>
                  <a:cxn ang="0">
                    <a:pos x="88" y="448"/>
                  </a:cxn>
                  <a:cxn ang="0">
                    <a:pos x="112" y="424"/>
                  </a:cxn>
                  <a:cxn ang="0">
                    <a:pos x="136" y="400"/>
                  </a:cxn>
                  <a:cxn ang="0">
                    <a:pos x="160" y="376"/>
                  </a:cxn>
                  <a:cxn ang="0">
                    <a:pos x="176" y="360"/>
                  </a:cxn>
                  <a:cxn ang="0">
                    <a:pos x="192" y="344"/>
                  </a:cxn>
                  <a:cxn ang="0">
                    <a:pos x="216" y="320"/>
                  </a:cxn>
                  <a:cxn ang="0">
                    <a:pos x="240" y="296"/>
                  </a:cxn>
                  <a:cxn ang="0">
                    <a:pos x="264" y="280"/>
                  </a:cxn>
                  <a:cxn ang="0">
                    <a:pos x="288" y="256"/>
                  </a:cxn>
                  <a:cxn ang="0">
                    <a:pos x="312" y="240"/>
                  </a:cxn>
                  <a:cxn ang="0">
                    <a:pos x="336" y="224"/>
                  </a:cxn>
                  <a:cxn ang="0">
                    <a:pos x="360" y="208"/>
                  </a:cxn>
                  <a:cxn ang="0">
                    <a:pos x="384" y="192"/>
                  </a:cxn>
                  <a:cxn ang="0">
                    <a:pos x="408" y="176"/>
                  </a:cxn>
                  <a:cxn ang="0">
                    <a:pos x="432" y="160"/>
                  </a:cxn>
                  <a:cxn ang="0">
                    <a:pos x="456" y="152"/>
                  </a:cxn>
                  <a:cxn ang="0">
                    <a:pos x="480" y="136"/>
                  </a:cxn>
                  <a:cxn ang="0">
                    <a:pos x="505" y="128"/>
                  </a:cxn>
                  <a:cxn ang="0">
                    <a:pos x="529" y="112"/>
                  </a:cxn>
                  <a:cxn ang="0">
                    <a:pos x="553" y="104"/>
                  </a:cxn>
                  <a:cxn ang="0">
                    <a:pos x="577" y="96"/>
                  </a:cxn>
                  <a:cxn ang="0">
                    <a:pos x="601" y="80"/>
                  </a:cxn>
                  <a:cxn ang="0">
                    <a:pos x="625" y="72"/>
                  </a:cxn>
                  <a:cxn ang="0">
                    <a:pos x="649" y="64"/>
                  </a:cxn>
                  <a:cxn ang="0">
                    <a:pos x="673" y="56"/>
                  </a:cxn>
                  <a:cxn ang="0">
                    <a:pos x="697" y="48"/>
                  </a:cxn>
                  <a:cxn ang="0">
                    <a:pos x="721" y="40"/>
                  </a:cxn>
                  <a:cxn ang="0">
                    <a:pos x="745" y="32"/>
                  </a:cxn>
                  <a:cxn ang="0">
                    <a:pos x="769" y="32"/>
                  </a:cxn>
                  <a:cxn ang="0">
                    <a:pos x="793" y="24"/>
                  </a:cxn>
                  <a:cxn ang="0">
                    <a:pos x="817" y="16"/>
                  </a:cxn>
                  <a:cxn ang="0">
                    <a:pos x="841" y="16"/>
                  </a:cxn>
                  <a:cxn ang="0">
                    <a:pos x="865" y="8"/>
                  </a:cxn>
                  <a:cxn ang="0">
                    <a:pos x="889" y="8"/>
                  </a:cxn>
                  <a:cxn ang="0">
                    <a:pos x="913" y="0"/>
                  </a:cxn>
                  <a:cxn ang="0">
                    <a:pos x="937" y="0"/>
                  </a:cxn>
                  <a:cxn ang="0">
                    <a:pos x="961" y="0"/>
                  </a:cxn>
                </a:cxnLst>
                <a:rect l="0" t="0" r="r" b="b"/>
                <a:pathLst>
                  <a:path w="977" h="584">
                    <a:moveTo>
                      <a:pt x="0" y="584"/>
                    </a:moveTo>
                    <a:lnTo>
                      <a:pt x="0" y="576"/>
                    </a:lnTo>
                    <a:lnTo>
                      <a:pt x="16" y="560"/>
                    </a:lnTo>
                    <a:lnTo>
                      <a:pt x="16" y="552"/>
                    </a:lnTo>
                    <a:lnTo>
                      <a:pt x="32" y="536"/>
                    </a:lnTo>
                    <a:lnTo>
                      <a:pt x="32" y="528"/>
                    </a:lnTo>
                    <a:lnTo>
                      <a:pt x="48" y="512"/>
                    </a:lnTo>
                    <a:lnTo>
                      <a:pt x="48" y="504"/>
                    </a:lnTo>
                    <a:lnTo>
                      <a:pt x="64" y="488"/>
                    </a:lnTo>
                    <a:lnTo>
                      <a:pt x="56" y="488"/>
                    </a:lnTo>
                    <a:lnTo>
                      <a:pt x="64" y="488"/>
                    </a:lnTo>
                    <a:lnTo>
                      <a:pt x="80" y="472"/>
                    </a:lnTo>
                    <a:lnTo>
                      <a:pt x="80" y="464"/>
                    </a:lnTo>
                    <a:lnTo>
                      <a:pt x="96" y="448"/>
                    </a:lnTo>
                    <a:lnTo>
                      <a:pt x="88" y="448"/>
                    </a:lnTo>
                    <a:lnTo>
                      <a:pt x="96" y="448"/>
                    </a:lnTo>
                    <a:lnTo>
                      <a:pt x="112" y="432"/>
                    </a:lnTo>
                    <a:lnTo>
                      <a:pt x="112" y="424"/>
                    </a:lnTo>
                    <a:lnTo>
                      <a:pt x="120" y="416"/>
                    </a:lnTo>
                    <a:lnTo>
                      <a:pt x="128" y="408"/>
                    </a:lnTo>
                    <a:lnTo>
                      <a:pt x="136" y="400"/>
                    </a:lnTo>
                    <a:lnTo>
                      <a:pt x="144" y="392"/>
                    </a:lnTo>
                    <a:lnTo>
                      <a:pt x="152" y="384"/>
                    </a:lnTo>
                    <a:lnTo>
                      <a:pt x="160" y="376"/>
                    </a:lnTo>
                    <a:lnTo>
                      <a:pt x="176" y="360"/>
                    </a:lnTo>
                    <a:lnTo>
                      <a:pt x="168" y="360"/>
                    </a:lnTo>
                    <a:lnTo>
                      <a:pt x="176" y="360"/>
                    </a:lnTo>
                    <a:lnTo>
                      <a:pt x="192" y="344"/>
                    </a:lnTo>
                    <a:lnTo>
                      <a:pt x="184" y="344"/>
                    </a:lnTo>
                    <a:lnTo>
                      <a:pt x="192" y="344"/>
                    </a:lnTo>
                    <a:lnTo>
                      <a:pt x="200" y="336"/>
                    </a:lnTo>
                    <a:lnTo>
                      <a:pt x="208" y="328"/>
                    </a:lnTo>
                    <a:lnTo>
                      <a:pt x="216" y="320"/>
                    </a:lnTo>
                    <a:lnTo>
                      <a:pt x="224" y="312"/>
                    </a:lnTo>
                    <a:lnTo>
                      <a:pt x="232" y="304"/>
                    </a:lnTo>
                    <a:lnTo>
                      <a:pt x="240" y="296"/>
                    </a:lnTo>
                    <a:lnTo>
                      <a:pt x="248" y="296"/>
                    </a:lnTo>
                    <a:lnTo>
                      <a:pt x="256" y="288"/>
                    </a:lnTo>
                    <a:lnTo>
                      <a:pt x="264" y="280"/>
                    </a:lnTo>
                    <a:lnTo>
                      <a:pt x="272" y="272"/>
                    </a:lnTo>
                    <a:lnTo>
                      <a:pt x="280" y="264"/>
                    </a:lnTo>
                    <a:lnTo>
                      <a:pt x="288" y="256"/>
                    </a:lnTo>
                    <a:lnTo>
                      <a:pt x="296" y="256"/>
                    </a:lnTo>
                    <a:lnTo>
                      <a:pt x="304" y="248"/>
                    </a:lnTo>
                    <a:lnTo>
                      <a:pt x="312" y="240"/>
                    </a:lnTo>
                    <a:lnTo>
                      <a:pt x="320" y="240"/>
                    </a:lnTo>
                    <a:lnTo>
                      <a:pt x="328" y="232"/>
                    </a:lnTo>
                    <a:lnTo>
                      <a:pt x="336" y="224"/>
                    </a:lnTo>
                    <a:lnTo>
                      <a:pt x="344" y="216"/>
                    </a:lnTo>
                    <a:lnTo>
                      <a:pt x="352" y="216"/>
                    </a:lnTo>
                    <a:lnTo>
                      <a:pt x="360" y="208"/>
                    </a:lnTo>
                    <a:lnTo>
                      <a:pt x="368" y="200"/>
                    </a:lnTo>
                    <a:lnTo>
                      <a:pt x="376" y="200"/>
                    </a:lnTo>
                    <a:lnTo>
                      <a:pt x="384" y="192"/>
                    </a:lnTo>
                    <a:lnTo>
                      <a:pt x="392" y="184"/>
                    </a:lnTo>
                    <a:lnTo>
                      <a:pt x="400" y="184"/>
                    </a:lnTo>
                    <a:lnTo>
                      <a:pt x="408" y="176"/>
                    </a:lnTo>
                    <a:lnTo>
                      <a:pt x="416" y="176"/>
                    </a:lnTo>
                    <a:lnTo>
                      <a:pt x="424" y="168"/>
                    </a:lnTo>
                    <a:lnTo>
                      <a:pt x="432" y="160"/>
                    </a:lnTo>
                    <a:lnTo>
                      <a:pt x="440" y="160"/>
                    </a:lnTo>
                    <a:lnTo>
                      <a:pt x="448" y="160"/>
                    </a:lnTo>
                    <a:lnTo>
                      <a:pt x="456" y="152"/>
                    </a:lnTo>
                    <a:lnTo>
                      <a:pt x="464" y="144"/>
                    </a:lnTo>
                    <a:lnTo>
                      <a:pt x="472" y="144"/>
                    </a:lnTo>
                    <a:lnTo>
                      <a:pt x="480" y="136"/>
                    </a:lnTo>
                    <a:lnTo>
                      <a:pt x="489" y="136"/>
                    </a:lnTo>
                    <a:lnTo>
                      <a:pt x="497" y="128"/>
                    </a:lnTo>
                    <a:lnTo>
                      <a:pt x="505" y="128"/>
                    </a:lnTo>
                    <a:lnTo>
                      <a:pt x="513" y="120"/>
                    </a:lnTo>
                    <a:lnTo>
                      <a:pt x="521" y="120"/>
                    </a:lnTo>
                    <a:lnTo>
                      <a:pt x="529" y="112"/>
                    </a:lnTo>
                    <a:lnTo>
                      <a:pt x="537" y="112"/>
                    </a:lnTo>
                    <a:lnTo>
                      <a:pt x="545" y="104"/>
                    </a:lnTo>
                    <a:lnTo>
                      <a:pt x="553" y="104"/>
                    </a:lnTo>
                    <a:lnTo>
                      <a:pt x="561" y="96"/>
                    </a:lnTo>
                    <a:lnTo>
                      <a:pt x="569" y="96"/>
                    </a:lnTo>
                    <a:lnTo>
                      <a:pt x="577" y="96"/>
                    </a:lnTo>
                    <a:lnTo>
                      <a:pt x="585" y="88"/>
                    </a:lnTo>
                    <a:lnTo>
                      <a:pt x="593" y="88"/>
                    </a:lnTo>
                    <a:lnTo>
                      <a:pt x="601" y="80"/>
                    </a:lnTo>
                    <a:lnTo>
                      <a:pt x="609" y="80"/>
                    </a:lnTo>
                    <a:lnTo>
                      <a:pt x="617" y="80"/>
                    </a:lnTo>
                    <a:lnTo>
                      <a:pt x="625" y="72"/>
                    </a:lnTo>
                    <a:lnTo>
                      <a:pt x="633" y="72"/>
                    </a:lnTo>
                    <a:lnTo>
                      <a:pt x="641" y="72"/>
                    </a:lnTo>
                    <a:lnTo>
                      <a:pt x="649" y="64"/>
                    </a:lnTo>
                    <a:lnTo>
                      <a:pt x="657" y="64"/>
                    </a:lnTo>
                    <a:lnTo>
                      <a:pt x="665" y="56"/>
                    </a:lnTo>
                    <a:lnTo>
                      <a:pt x="673" y="56"/>
                    </a:lnTo>
                    <a:lnTo>
                      <a:pt x="681" y="56"/>
                    </a:lnTo>
                    <a:lnTo>
                      <a:pt x="689" y="48"/>
                    </a:lnTo>
                    <a:lnTo>
                      <a:pt x="697" y="48"/>
                    </a:lnTo>
                    <a:lnTo>
                      <a:pt x="705" y="48"/>
                    </a:lnTo>
                    <a:lnTo>
                      <a:pt x="713" y="48"/>
                    </a:lnTo>
                    <a:lnTo>
                      <a:pt x="721" y="40"/>
                    </a:lnTo>
                    <a:lnTo>
                      <a:pt x="729" y="40"/>
                    </a:lnTo>
                    <a:lnTo>
                      <a:pt x="737" y="40"/>
                    </a:lnTo>
                    <a:lnTo>
                      <a:pt x="745" y="32"/>
                    </a:lnTo>
                    <a:lnTo>
                      <a:pt x="753" y="32"/>
                    </a:lnTo>
                    <a:lnTo>
                      <a:pt x="761" y="32"/>
                    </a:lnTo>
                    <a:lnTo>
                      <a:pt x="769" y="32"/>
                    </a:lnTo>
                    <a:lnTo>
                      <a:pt x="777" y="32"/>
                    </a:lnTo>
                    <a:lnTo>
                      <a:pt x="785" y="24"/>
                    </a:lnTo>
                    <a:lnTo>
                      <a:pt x="793" y="24"/>
                    </a:lnTo>
                    <a:lnTo>
                      <a:pt x="801" y="24"/>
                    </a:lnTo>
                    <a:lnTo>
                      <a:pt x="809" y="16"/>
                    </a:lnTo>
                    <a:lnTo>
                      <a:pt x="817" y="16"/>
                    </a:lnTo>
                    <a:lnTo>
                      <a:pt x="825" y="16"/>
                    </a:lnTo>
                    <a:lnTo>
                      <a:pt x="833" y="16"/>
                    </a:lnTo>
                    <a:lnTo>
                      <a:pt x="841" y="16"/>
                    </a:lnTo>
                    <a:lnTo>
                      <a:pt x="849" y="16"/>
                    </a:lnTo>
                    <a:lnTo>
                      <a:pt x="857" y="8"/>
                    </a:lnTo>
                    <a:lnTo>
                      <a:pt x="865" y="8"/>
                    </a:lnTo>
                    <a:lnTo>
                      <a:pt x="873" y="8"/>
                    </a:lnTo>
                    <a:lnTo>
                      <a:pt x="881" y="8"/>
                    </a:lnTo>
                    <a:lnTo>
                      <a:pt x="889" y="8"/>
                    </a:lnTo>
                    <a:lnTo>
                      <a:pt x="897" y="8"/>
                    </a:lnTo>
                    <a:lnTo>
                      <a:pt x="905" y="0"/>
                    </a:lnTo>
                    <a:lnTo>
                      <a:pt x="913" y="0"/>
                    </a:lnTo>
                    <a:lnTo>
                      <a:pt x="921" y="0"/>
                    </a:lnTo>
                    <a:lnTo>
                      <a:pt x="929" y="0"/>
                    </a:lnTo>
                    <a:lnTo>
                      <a:pt x="937" y="0"/>
                    </a:lnTo>
                    <a:lnTo>
                      <a:pt x="945" y="0"/>
                    </a:lnTo>
                    <a:lnTo>
                      <a:pt x="953" y="0"/>
                    </a:lnTo>
                    <a:lnTo>
                      <a:pt x="961" y="0"/>
                    </a:lnTo>
                    <a:lnTo>
                      <a:pt x="969" y="0"/>
                    </a:lnTo>
                    <a:lnTo>
                      <a:pt x="977" y="0"/>
                    </a:lnTo>
                  </a:path>
                </a:pathLst>
              </a:custGeom>
              <a:noFill/>
              <a:ln w="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4" name="Freeform 120"/>
              <p:cNvSpPr>
                <a:spLocks/>
              </p:cNvSpPr>
              <p:nvPr/>
            </p:nvSpPr>
            <p:spPr bwMode="auto">
              <a:xfrm>
                <a:off x="2856" y="964"/>
                <a:ext cx="1001" cy="432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40" y="0"/>
                  </a:cxn>
                  <a:cxn ang="0">
                    <a:pos x="64" y="0"/>
                  </a:cxn>
                  <a:cxn ang="0">
                    <a:pos x="88" y="0"/>
                  </a:cxn>
                  <a:cxn ang="0">
                    <a:pos x="112" y="0"/>
                  </a:cxn>
                  <a:cxn ang="0">
                    <a:pos x="136" y="0"/>
                  </a:cxn>
                  <a:cxn ang="0">
                    <a:pos x="160" y="8"/>
                  </a:cxn>
                  <a:cxn ang="0">
                    <a:pos x="184" y="8"/>
                  </a:cxn>
                  <a:cxn ang="0">
                    <a:pos x="208" y="8"/>
                  </a:cxn>
                  <a:cxn ang="0">
                    <a:pos x="232" y="8"/>
                  </a:cxn>
                  <a:cxn ang="0">
                    <a:pos x="256" y="16"/>
                  </a:cxn>
                  <a:cxn ang="0">
                    <a:pos x="280" y="16"/>
                  </a:cxn>
                  <a:cxn ang="0">
                    <a:pos x="304" y="24"/>
                  </a:cxn>
                  <a:cxn ang="0">
                    <a:pos x="328" y="24"/>
                  </a:cxn>
                  <a:cxn ang="0">
                    <a:pos x="352" y="32"/>
                  </a:cxn>
                  <a:cxn ang="0">
                    <a:pos x="376" y="32"/>
                  </a:cxn>
                  <a:cxn ang="0">
                    <a:pos x="400" y="40"/>
                  </a:cxn>
                  <a:cxn ang="0">
                    <a:pos x="424" y="48"/>
                  </a:cxn>
                  <a:cxn ang="0">
                    <a:pos x="448" y="56"/>
                  </a:cxn>
                  <a:cxn ang="0">
                    <a:pos x="472" y="64"/>
                  </a:cxn>
                  <a:cxn ang="0">
                    <a:pos x="496" y="72"/>
                  </a:cxn>
                  <a:cxn ang="0">
                    <a:pos x="520" y="80"/>
                  </a:cxn>
                  <a:cxn ang="0">
                    <a:pos x="545" y="88"/>
                  </a:cxn>
                  <a:cxn ang="0">
                    <a:pos x="569" y="104"/>
                  </a:cxn>
                  <a:cxn ang="0">
                    <a:pos x="593" y="112"/>
                  </a:cxn>
                  <a:cxn ang="0">
                    <a:pos x="617" y="120"/>
                  </a:cxn>
                  <a:cxn ang="0">
                    <a:pos x="641" y="136"/>
                  </a:cxn>
                  <a:cxn ang="0">
                    <a:pos x="665" y="152"/>
                  </a:cxn>
                  <a:cxn ang="0">
                    <a:pos x="689" y="160"/>
                  </a:cxn>
                  <a:cxn ang="0">
                    <a:pos x="713" y="176"/>
                  </a:cxn>
                  <a:cxn ang="0">
                    <a:pos x="737" y="192"/>
                  </a:cxn>
                  <a:cxn ang="0">
                    <a:pos x="761" y="208"/>
                  </a:cxn>
                  <a:cxn ang="0">
                    <a:pos x="785" y="224"/>
                  </a:cxn>
                  <a:cxn ang="0">
                    <a:pos x="817" y="248"/>
                  </a:cxn>
                  <a:cxn ang="0">
                    <a:pos x="825" y="256"/>
                  </a:cxn>
                  <a:cxn ang="0">
                    <a:pos x="849" y="272"/>
                  </a:cxn>
                  <a:cxn ang="0">
                    <a:pos x="873" y="296"/>
                  </a:cxn>
                  <a:cxn ang="0">
                    <a:pos x="897" y="320"/>
                  </a:cxn>
                  <a:cxn ang="0">
                    <a:pos x="921" y="344"/>
                  </a:cxn>
                  <a:cxn ang="0">
                    <a:pos x="945" y="368"/>
                  </a:cxn>
                  <a:cxn ang="0">
                    <a:pos x="977" y="400"/>
                  </a:cxn>
                  <a:cxn ang="0">
                    <a:pos x="993" y="416"/>
                  </a:cxn>
                </a:cxnLst>
                <a:rect l="0" t="0" r="r" b="b"/>
                <a:pathLst>
                  <a:path w="1001" h="432">
                    <a:moveTo>
                      <a:pt x="0" y="8"/>
                    </a:moveTo>
                    <a:lnTo>
                      <a:pt x="8" y="8"/>
                    </a:lnTo>
                    <a:lnTo>
                      <a:pt x="16" y="8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0"/>
                    </a:lnTo>
                    <a:lnTo>
                      <a:pt x="96" y="0"/>
                    </a:lnTo>
                    <a:lnTo>
                      <a:pt x="104" y="0"/>
                    </a:lnTo>
                    <a:lnTo>
                      <a:pt x="112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6" y="0"/>
                    </a:lnTo>
                    <a:lnTo>
                      <a:pt x="144" y="0"/>
                    </a:lnTo>
                    <a:lnTo>
                      <a:pt x="152" y="0"/>
                    </a:lnTo>
                    <a:lnTo>
                      <a:pt x="160" y="8"/>
                    </a:lnTo>
                    <a:lnTo>
                      <a:pt x="168" y="8"/>
                    </a:lnTo>
                    <a:lnTo>
                      <a:pt x="176" y="8"/>
                    </a:lnTo>
                    <a:lnTo>
                      <a:pt x="184" y="8"/>
                    </a:lnTo>
                    <a:lnTo>
                      <a:pt x="192" y="8"/>
                    </a:lnTo>
                    <a:lnTo>
                      <a:pt x="200" y="8"/>
                    </a:lnTo>
                    <a:lnTo>
                      <a:pt x="208" y="8"/>
                    </a:lnTo>
                    <a:lnTo>
                      <a:pt x="216" y="8"/>
                    </a:lnTo>
                    <a:lnTo>
                      <a:pt x="224" y="8"/>
                    </a:lnTo>
                    <a:lnTo>
                      <a:pt x="232" y="8"/>
                    </a:lnTo>
                    <a:lnTo>
                      <a:pt x="240" y="8"/>
                    </a:lnTo>
                    <a:lnTo>
                      <a:pt x="248" y="16"/>
                    </a:lnTo>
                    <a:lnTo>
                      <a:pt x="256" y="16"/>
                    </a:lnTo>
                    <a:lnTo>
                      <a:pt x="264" y="16"/>
                    </a:lnTo>
                    <a:lnTo>
                      <a:pt x="272" y="16"/>
                    </a:lnTo>
                    <a:lnTo>
                      <a:pt x="280" y="16"/>
                    </a:lnTo>
                    <a:lnTo>
                      <a:pt x="288" y="16"/>
                    </a:lnTo>
                    <a:lnTo>
                      <a:pt x="296" y="16"/>
                    </a:lnTo>
                    <a:lnTo>
                      <a:pt x="304" y="24"/>
                    </a:lnTo>
                    <a:lnTo>
                      <a:pt x="312" y="24"/>
                    </a:lnTo>
                    <a:lnTo>
                      <a:pt x="320" y="24"/>
                    </a:lnTo>
                    <a:lnTo>
                      <a:pt x="328" y="24"/>
                    </a:lnTo>
                    <a:lnTo>
                      <a:pt x="336" y="24"/>
                    </a:lnTo>
                    <a:lnTo>
                      <a:pt x="344" y="32"/>
                    </a:lnTo>
                    <a:lnTo>
                      <a:pt x="352" y="32"/>
                    </a:lnTo>
                    <a:lnTo>
                      <a:pt x="360" y="32"/>
                    </a:lnTo>
                    <a:lnTo>
                      <a:pt x="368" y="32"/>
                    </a:lnTo>
                    <a:lnTo>
                      <a:pt x="376" y="32"/>
                    </a:lnTo>
                    <a:lnTo>
                      <a:pt x="384" y="40"/>
                    </a:lnTo>
                    <a:lnTo>
                      <a:pt x="392" y="40"/>
                    </a:lnTo>
                    <a:lnTo>
                      <a:pt x="400" y="40"/>
                    </a:lnTo>
                    <a:lnTo>
                      <a:pt x="408" y="48"/>
                    </a:lnTo>
                    <a:lnTo>
                      <a:pt x="416" y="48"/>
                    </a:lnTo>
                    <a:lnTo>
                      <a:pt x="424" y="48"/>
                    </a:lnTo>
                    <a:lnTo>
                      <a:pt x="432" y="48"/>
                    </a:lnTo>
                    <a:lnTo>
                      <a:pt x="440" y="56"/>
                    </a:lnTo>
                    <a:lnTo>
                      <a:pt x="448" y="56"/>
                    </a:lnTo>
                    <a:lnTo>
                      <a:pt x="456" y="56"/>
                    </a:lnTo>
                    <a:lnTo>
                      <a:pt x="464" y="64"/>
                    </a:lnTo>
                    <a:lnTo>
                      <a:pt x="472" y="64"/>
                    </a:lnTo>
                    <a:lnTo>
                      <a:pt x="480" y="64"/>
                    </a:lnTo>
                    <a:lnTo>
                      <a:pt x="488" y="72"/>
                    </a:lnTo>
                    <a:lnTo>
                      <a:pt x="496" y="72"/>
                    </a:lnTo>
                    <a:lnTo>
                      <a:pt x="504" y="72"/>
                    </a:lnTo>
                    <a:lnTo>
                      <a:pt x="512" y="80"/>
                    </a:lnTo>
                    <a:lnTo>
                      <a:pt x="520" y="80"/>
                    </a:lnTo>
                    <a:lnTo>
                      <a:pt x="528" y="88"/>
                    </a:lnTo>
                    <a:lnTo>
                      <a:pt x="537" y="88"/>
                    </a:lnTo>
                    <a:lnTo>
                      <a:pt x="545" y="88"/>
                    </a:lnTo>
                    <a:lnTo>
                      <a:pt x="553" y="96"/>
                    </a:lnTo>
                    <a:lnTo>
                      <a:pt x="561" y="96"/>
                    </a:lnTo>
                    <a:lnTo>
                      <a:pt x="569" y="104"/>
                    </a:lnTo>
                    <a:lnTo>
                      <a:pt x="577" y="104"/>
                    </a:lnTo>
                    <a:lnTo>
                      <a:pt x="585" y="104"/>
                    </a:lnTo>
                    <a:lnTo>
                      <a:pt x="593" y="112"/>
                    </a:lnTo>
                    <a:lnTo>
                      <a:pt x="601" y="112"/>
                    </a:lnTo>
                    <a:lnTo>
                      <a:pt x="609" y="120"/>
                    </a:lnTo>
                    <a:lnTo>
                      <a:pt x="617" y="120"/>
                    </a:lnTo>
                    <a:lnTo>
                      <a:pt x="625" y="128"/>
                    </a:lnTo>
                    <a:lnTo>
                      <a:pt x="633" y="136"/>
                    </a:lnTo>
                    <a:lnTo>
                      <a:pt x="641" y="136"/>
                    </a:lnTo>
                    <a:lnTo>
                      <a:pt x="649" y="136"/>
                    </a:lnTo>
                    <a:lnTo>
                      <a:pt x="657" y="144"/>
                    </a:lnTo>
                    <a:lnTo>
                      <a:pt x="665" y="152"/>
                    </a:lnTo>
                    <a:lnTo>
                      <a:pt x="673" y="152"/>
                    </a:lnTo>
                    <a:lnTo>
                      <a:pt x="681" y="160"/>
                    </a:lnTo>
                    <a:lnTo>
                      <a:pt x="689" y="160"/>
                    </a:lnTo>
                    <a:lnTo>
                      <a:pt x="697" y="168"/>
                    </a:lnTo>
                    <a:lnTo>
                      <a:pt x="705" y="168"/>
                    </a:lnTo>
                    <a:lnTo>
                      <a:pt x="713" y="176"/>
                    </a:lnTo>
                    <a:lnTo>
                      <a:pt x="721" y="184"/>
                    </a:lnTo>
                    <a:lnTo>
                      <a:pt x="729" y="184"/>
                    </a:lnTo>
                    <a:lnTo>
                      <a:pt x="737" y="192"/>
                    </a:lnTo>
                    <a:lnTo>
                      <a:pt x="745" y="200"/>
                    </a:lnTo>
                    <a:lnTo>
                      <a:pt x="753" y="200"/>
                    </a:lnTo>
                    <a:lnTo>
                      <a:pt x="761" y="208"/>
                    </a:lnTo>
                    <a:lnTo>
                      <a:pt x="769" y="216"/>
                    </a:lnTo>
                    <a:lnTo>
                      <a:pt x="777" y="216"/>
                    </a:lnTo>
                    <a:lnTo>
                      <a:pt x="785" y="224"/>
                    </a:lnTo>
                    <a:lnTo>
                      <a:pt x="793" y="232"/>
                    </a:lnTo>
                    <a:lnTo>
                      <a:pt x="801" y="232"/>
                    </a:lnTo>
                    <a:lnTo>
                      <a:pt x="817" y="248"/>
                    </a:lnTo>
                    <a:lnTo>
                      <a:pt x="809" y="248"/>
                    </a:lnTo>
                    <a:lnTo>
                      <a:pt x="817" y="248"/>
                    </a:lnTo>
                    <a:lnTo>
                      <a:pt x="825" y="256"/>
                    </a:lnTo>
                    <a:lnTo>
                      <a:pt x="833" y="264"/>
                    </a:lnTo>
                    <a:lnTo>
                      <a:pt x="841" y="264"/>
                    </a:lnTo>
                    <a:lnTo>
                      <a:pt x="849" y="272"/>
                    </a:lnTo>
                    <a:lnTo>
                      <a:pt x="857" y="280"/>
                    </a:lnTo>
                    <a:lnTo>
                      <a:pt x="865" y="288"/>
                    </a:lnTo>
                    <a:lnTo>
                      <a:pt x="873" y="296"/>
                    </a:lnTo>
                    <a:lnTo>
                      <a:pt x="881" y="304"/>
                    </a:lnTo>
                    <a:lnTo>
                      <a:pt x="889" y="312"/>
                    </a:lnTo>
                    <a:lnTo>
                      <a:pt x="897" y="320"/>
                    </a:lnTo>
                    <a:lnTo>
                      <a:pt x="905" y="328"/>
                    </a:lnTo>
                    <a:lnTo>
                      <a:pt x="913" y="336"/>
                    </a:lnTo>
                    <a:lnTo>
                      <a:pt x="921" y="344"/>
                    </a:lnTo>
                    <a:lnTo>
                      <a:pt x="929" y="352"/>
                    </a:lnTo>
                    <a:lnTo>
                      <a:pt x="937" y="360"/>
                    </a:lnTo>
                    <a:lnTo>
                      <a:pt x="945" y="368"/>
                    </a:lnTo>
                    <a:lnTo>
                      <a:pt x="953" y="376"/>
                    </a:lnTo>
                    <a:lnTo>
                      <a:pt x="961" y="384"/>
                    </a:lnTo>
                    <a:lnTo>
                      <a:pt x="977" y="400"/>
                    </a:lnTo>
                    <a:lnTo>
                      <a:pt x="969" y="400"/>
                    </a:lnTo>
                    <a:lnTo>
                      <a:pt x="977" y="400"/>
                    </a:lnTo>
                    <a:lnTo>
                      <a:pt x="993" y="416"/>
                    </a:lnTo>
                    <a:lnTo>
                      <a:pt x="993" y="424"/>
                    </a:lnTo>
                    <a:lnTo>
                      <a:pt x="1001" y="432"/>
                    </a:lnTo>
                  </a:path>
                </a:pathLst>
              </a:custGeom>
              <a:noFill/>
              <a:ln w="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5" name="Freeform 121"/>
              <p:cNvSpPr>
                <a:spLocks/>
              </p:cNvSpPr>
              <p:nvPr/>
            </p:nvSpPr>
            <p:spPr bwMode="auto">
              <a:xfrm>
                <a:off x="3641" y="1396"/>
                <a:ext cx="440" cy="1550"/>
              </a:xfrm>
              <a:custGeom>
                <a:avLst/>
                <a:gdLst/>
                <a:ahLst/>
                <a:cxnLst>
                  <a:cxn ang="0">
                    <a:pos x="224" y="16"/>
                  </a:cxn>
                  <a:cxn ang="0">
                    <a:pos x="240" y="40"/>
                  </a:cxn>
                  <a:cxn ang="0">
                    <a:pos x="256" y="56"/>
                  </a:cxn>
                  <a:cxn ang="0">
                    <a:pos x="280" y="88"/>
                  </a:cxn>
                  <a:cxn ang="0">
                    <a:pos x="296" y="120"/>
                  </a:cxn>
                  <a:cxn ang="0">
                    <a:pos x="320" y="160"/>
                  </a:cxn>
                  <a:cxn ang="0">
                    <a:pos x="336" y="192"/>
                  </a:cxn>
                  <a:cxn ang="0">
                    <a:pos x="352" y="223"/>
                  </a:cxn>
                  <a:cxn ang="0">
                    <a:pos x="360" y="255"/>
                  </a:cxn>
                  <a:cxn ang="0">
                    <a:pos x="376" y="279"/>
                  </a:cxn>
                  <a:cxn ang="0">
                    <a:pos x="384" y="319"/>
                  </a:cxn>
                  <a:cxn ang="0">
                    <a:pos x="400" y="351"/>
                  </a:cxn>
                  <a:cxn ang="0">
                    <a:pos x="408" y="399"/>
                  </a:cxn>
                  <a:cxn ang="0">
                    <a:pos x="424" y="439"/>
                  </a:cxn>
                  <a:cxn ang="0">
                    <a:pos x="432" y="543"/>
                  </a:cxn>
                  <a:cxn ang="0">
                    <a:pos x="432" y="767"/>
                  </a:cxn>
                  <a:cxn ang="0">
                    <a:pos x="424" y="863"/>
                  </a:cxn>
                  <a:cxn ang="0">
                    <a:pos x="408" y="911"/>
                  </a:cxn>
                  <a:cxn ang="0">
                    <a:pos x="400" y="967"/>
                  </a:cxn>
                  <a:cxn ang="0">
                    <a:pos x="384" y="991"/>
                  </a:cxn>
                  <a:cxn ang="0">
                    <a:pos x="376" y="1031"/>
                  </a:cxn>
                  <a:cxn ang="0">
                    <a:pos x="360" y="1063"/>
                  </a:cxn>
                  <a:cxn ang="0">
                    <a:pos x="352" y="1095"/>
                  </a:cxn>
                  <a:cxn ang="0">
                    <a:pos x="336" y="1119"/>
                  </a:cxn>
                  <a:cxn ang="0">
                    <a:pos x="328" y="1151"/>
                  </a:cxn>
                  <a:cxn ang="0">
                    <a:pos x="312" y="1183"/>
                  </a:cxn>
                  <a:cxn ang="0">
                    <a:pos x="296" y="1207"/>
                  </a:cxn>
                  <a:cxn ang="0">
                    <a:pos x="280" y="1231"/>
                  </a:cxn>
                  <a:cxn ang="0">
                    <a:pos x="264" y="1255"/>
                  </a:cxn>
                  <a:cxn ang="0">
                    <a:pos x="248" y="1279"/>
                  </a:cxn>
                  <a:cxn ang="0">
                    <a:pos x="232" y="1303"/>
                  </a:cxn>
                  <a:cxn ang="0">
                    <a:pos x="216" y="1327"/>
                  </a:cxn>
                  <a:cxn ang="0">
                    <a:pos x="200" y="1350"/>
                  </a:cxn>
                  <a:cxn ang="0">
                    <a:pos x="176" y="1374"/>
                  </a:cxn>
                  <a:cxn ang="0">
                    <a:pos x="160" y="1398"/>
                  </a:cxn>
                  <a:cxn ang="0">
                    <a:pos x="136" y="1422"/>
                  </a:cxn>
                  <a:cxn ang="0">
                    <a:pos x="120" y="1446"/>
                  </a:cxn>
                  <a:cxn ang="0">
                    <a:pos x="96" y="1470"/>
                  </a:cxn>
                  <a:cxn ang="0">
                    <a:pos x="72" y="1486"/>
                  </a:cxn>
                  <a:cxn ang="0">
                    <a:pos x="56" y="1502"/>
                  </a:cxn>
                  <a:cxn ang="0">
                    <a:pos x="40" y="1518"/>
                  </a:cxn>
                  <a:cxn ang="0">
                    <a:pos x="16" y="1542"/>
                  </a:cxn>
                </a:cxnLst>
                <a:rect l="0" t="0" r="r" b="b"/>
                <a:pathLst>
                  <a:path w="440" h="1550">
                    <a:moveTo>
                      <a:pt x="216" y="0"/>
                    </a:moveTo>
                    <a:lnTo>
                      <a:pt x="224" y="8"/>
                    </a:lnTo>
                    <a:lnTo>
                      <a:pt x="224" y="16"/>
                    </a:lnTo>
                    <a:lnTo>
                      <a:pt x="232" y="24"/>
                    </a:lnTo>
                    <a:lnTo>
                      <a:pt x="248" y="40"/>
                    </a:lnTo>
                    <a:lnTo>
                      <a:pt x="240" y="40"/>
                    </a:lnTo>
                    <a:lnTo>
                      <a:pt x="248" y="40"/>
                    </a:lnTo>
                    <a:lnTo>
                      <a:pt x="256" y="48"/>
                    </a:lnTo>
                    <a:lnTo>
                      <a:pt x="256" y="56"/>
                    </a:lnTo>
                    <a:lnTo>
                      <a:pt x="264" y="64"/>
                    </a:lnTo>
                    <a:lnTo>
                      <a:pt x="264" y="72"/>
                    </a:lnTo>
                    <a:lnTo>
                      <a:pt x="280" y="88"/>
                    </a:lnTo>
                    <a:lnTo>
                      <a:pt x="280" y="96"/>
                    </a:lnTo>
                    <a:lnTo>
                      <a:pt x="296" y="112"/>
                    </a:lnTo>
                    <a:lnTo>
                      <a:pt x="296" y="120"/>
                    </a:lnTo>
                    <a:lnTo>
                      <a:pt x="312" y="136"/>
                    </a:lnTo>
                    <a:lnTo>
                      <a:pt x="312" y="152"/>
                    </a:lnTo>
                    <a:lnTo>
                      <a:pt x="320" y="160"/>
                    </a:lnTo>
                    <a:lnTo>
                      <a:pt x="328" y="168"/>
                    </a:lnTo>
                    <a:lnTo>
                      <a:pt x="328" y="184"/>
                    </a:lnTo>
                    <a:lnTo>
                      <a:pt x="336" y="192"/>
                    </a:lnTo>
                    <a:lnTo>
                      <a:pt x="344" y="199"/>
                    </a:lnTo>
                    <a:lnTo>
                      <a:pt x="344" y="215"/>
                    </a:lnTo>
                    <a:lnTo>
                      <a:pt x="352" y="223"/>
                    </a:lnTo>
                    <a:lnTo>
                      <a:pt x="352" y="231"/>
                    </a:lnTo>
                    <a:lnTo>
                      <a:pt x="360" y="239"/>
                    </a:lnTo>
                    <a:lnTo>
                      <a:pt x="360" y="255"/>
                    </a:lnTo>
                    <a:lnTo>
                      <a:pt x="368" y="263"/>
                    </a:lnTo>
                    <a:lnTo>
                      <a:pt x="368" y="271"/>
                    </a:lnTo>
                    <a:lnTo>
                      <a:pt x="376" y="279"/>
                    </a:lnTo>
                    <a:lnTo>
                      <a:pt x="376" y="295"/>
                    </a:lnTo>
                    <a:lnTo>
                      <a:pt x="384" y="303"/>
                    </a:lnTo>
                    <a:lnTo>
                      <a:pt x="384" y="319"/>
                    </a:lnTo>
                    <a:lnTo>
                      <a:pt x="392" y="327"/>
                    </a:lnTo>
                    <a:lnTo>
                      <a:pt x="392" y="343"/>
                    </a:lnTo>
                    <a:lnTo>
                      <a:pt x="400" y="351"/>
                    </a:lnTo>
                    <a:lnTo>
                      <a:pt x="400" y="375"/>
                    </a:lnTo>
                    <a:lnTo>
                      <a:pt x="408" y="383"/>
                    </a:lnTo>
                    <a:lnTo>
                      <a:pt x="408" y="399"/>
                    </a:lnTo>
                    <a:lnTo>
                      <a:pt x="416" y="407"/>
                    </a:lnTo>
                    <a:lnTo>
                      <a:pt x="416" y="431"/>
                    </a:lnTo>
                    <a:lnTo>
                      <a:pt x="424" y="439"/>
                    </a:lnTo>
                    <a:lnTo>
                      <a:pt x="424" y="487"/>
                    </a:lnTo>
                    <a:lnTo>
                      <a:pt x="432" y="495"/>
                    </a:lnTo>
                    <a:lnTo>
                      <a:pt x="432" y="543"/>
                    </a:lnTo>
                    <a:lnTo>
                      <a:pt x="440" y="551"/>
                    </a:lnTo>
                    <a:lnTo>
                      <a:pt x="440" y="759"/>
                    </a:lnTo>
                    <a:lnTo>
                      <a:pt x="432" y="767"/>
                    </a:lnTo>
                    <a:lnTo>
                      <a:pt x="432" y="815"/>
                    </a:lnTo>
                    <a:lnTo>
                      <a:pt x="424" y="823"/>
                    </a:lnTo>
                    <a:lnTo>
                      <a:pt x="424" y="863"/>
                    </a:lnTo>
                    <a:lnTo>
                      <a:pt x="416" y="871"/>
                    </a:lnTo>
                    <a:lnTo>
                      <a:pt x="416" y="903"/>
                    </a:lnTo>
                    <a:lnTo>
                      <a:pt x="408" y="911"/>
                    </a:lnTo>
                    <a:lnTo>
                      <a:pt x="408" y="935"/>
                    </a:lnTo>
                    <a:lnTo>
                      <a:pt x="400" y="943"/>
                    </a:lnTo>
                    <a:lnTo>
                      <a:pt x="400" y="967"/>
                    </a:lnTo>
                    <a:lnTo>
                      <a:pt x="392" y="975"/>
                    </a:lnTo>
                    <a:lnTo>
                      <a:pt x="392" y="983"/>
                    </a:lnTo>
                    <a:lnTo>
                      <a:pt x="384" y="991"/>
                    </a:lnTo>
                    <a:lnTo>
                      <a:pt x="384" y="1015"/>
                    </a:lnTo>
                    <a:lnTo>
                      <a:pt x="376" y="1023"/>
                    </a:lnTo>
                    <a:lnTo>
                      <a:pt x="376" y="1031"/>
                    </a:lnTo>
                    <a:lnTo>
                      <a:pt x="368" y="1039"/>
                    </a:lnTo>
                    <a:lnTo>
                      <a:pt x="368" y="1055"/>
                    </a:lnTo>
                    <a:lnTo>
                      <a:pt x="360" y="1063"/>
                    </a:lnTo>
                    <a:lnTo>
                      <a:pt x="360" y="1071"/>
                    </a:lnTo>
                    <a:lnTo>
                      <a:pt x="352" y="1079"/>
                    </a:lnTo>
                    <a:lnTo>
                      <a:pt x="352" y="1095"/>
                    </a:lnTo>
                    <a:lnTo>
                      <a:pt x="344" y="1103"/>
                    </a:lnTo>
                    <a:lnTo>
                      <a:pt x="344" y="1111"/>
                    </a:lnTo>
                    <a:lnTo>
                      <a:pt x="336" y="1119"/>
                    </a:lnTo>
                    <a:lnTo>
                      <a:pt x="336" y="1127"/>
                    </a:lnTo>
                    <a:lnTo>
                      <a:pt x="328" y="1135"/>
                    </a:lnTo>
                    <a:lnTo>
                      <a:pt x="328" y="1151"/>
                    </a:lnTo>
                    <a:lnTo>
                      <a:pt x="320" y="1159"/>
                    </a:lnTo>
                    <a:lnTo>
                      <a:pt x="312" y="1167"/>
                    </a:lnTo>
                    <a:lnTo>
                      <a:pt x="312" y="1183"/>
                    </a:lnTo>
                    <a:lnTo>
                      <a:pt x="304" y="1191"/>
                    </a:lnTo>
                    <a:lnTo>
                      <a:pt x="296" y="1199"/>
                    </a:lnTo>
                    <a:lnTo>
                      <a:pt x="296" y="1207"/>
                    </a:lnTo>
                    <a:lnTo>
                      <a:pt x="288" y="1215"/>
                    </a:lnTo>
                    <a:lnTo>
                      <a:pt x="280" y="1223"/>
                    </a:lnTo>
                    <a:lnTo>
                      <a:pt x="280" y="1231"/>
                    </a:lnTo>
                    <a:lnTo>
                      <a:pt x="272" y="1239"/>
                    </a:lnTo>
                    <a:lnTo>
                      <a:pt x="272" y="1247"/>
                    </a:lnTo>
                    <a:lnTo>
                      <a:pt x="264" y="1255"/>
                    </a:lnTo>
                    <a:lnTo>
                      <a:pt x="264" y="1263"/>
                    </a:lnTo>
                    <a:lnTo>
                      <a:pt x="256" y="1271"/>
                    </a:lnTo>
                    <a:lnTo>
                      <a:pt x="248" y="1279"/>
                    </a:lnTo>
                    <a:lnTo>
                      <a:pt x="248" y="1287"/>
                    </a:lnTo>
                    <a:lnTo>
                      <a:pt x="240" y="1295"/>
                    </a:lnTo>
                    <a:lnTo>
                      <a:pt x="232" y="1303"/>
                    </a:lnTo>
                    <a:lnTo>
                      <a:pt x="224" y="1311"/>
                    </a:lnTo>
                    <a:lnTo>
                      <a:pt x="224" y="1319"/>
                    </a:lnTo>
                    <a:lnTo>
                      <a:pt x="216" y="1327"/>
                    </a:lnTo>
                    <a:lnTo>
                      <a:pt x="208" y="1335"/>
                    </a:lnTo>
                    <a:lnTo>
                      <a:pt x="208" y="1343"/>
                    </a:lnTo>
                    <a:lnTo>
                      <a:pt x="200" y="1350"/>
                    </a:lnTo>
                    <a:lnTo>
                      <a:pt x="192" y="1358"/>
                    </a:lnTo>
                    <a:lnTo>
                      <a:pt x="184" y="1366"/>
                    </a:lnTo>
                    <a:lnTo>
                      <a:pt x="176" y="1374"/>
                    </a:lnTo>
                    <a:lnTo>
                      <a:pt x="176" y="1382"/>
                    </a:lnTo>
                    <a:lnTo>
                      <a:pt x="168" y="1390"/>
                    </a:lnTo>
                    <a:lnTo>
                      <a:pt x="160" y="1398"/>
                    </a:lnTo>
                    <a:lnTo>
                      <a:pt x="152" y="1406"/>
                    </a:lnTo>
                    <a:lnTo>
                      <a:pt x="144" y="1414"/>
                    </a:lnTo>
                    <a:lnTo>
                      <a:pt x="136" y="1422"/>
                    </a:lnTo>
                    <a:lnTo>
                      <a:pt x="128" y="1430"/>
                    </a:lnTo>
                    <a:lnTo>
                      <a:pt x="128" y="1438"/>
                    </a:lnTo>
                    <a:lnTo>
                      <a:pt x="120" y="1446"/>
                    </a:lnTo>
                    <a:lnTo>
                      <a:pt x="112" y="1454"/>
                    </a:lnTo>
                    <a:lnTo>
                      <a:pt x="104" y="1462"/>
                    </a:lnTo>
                    <a:lnTo>
                      <a:pt x="96" y="1470"/>
                    </a:lnTo>
                    <a:lnTo>
                      <a:pt x="88" y="1478"/>
                    </a:lnTo>
                    <a:lnTo>
                      <a:pt x="80" y="1486"/>
                    </a:lnTo>
                    <a:lnTo>
                      <a:pt x="72" y="1486"/>
                    </a:lnTo>
                    <a:lnTo>
                      <a:pt x="56" y="1502"/>
                    </a:lnTo>
                    <a:lnTo>
                      <a:pt x="64" y="1502"/>
                    </a:lnTo>
                    <a:lnTo>
                      <a:pt x="56" y="1502"/>
                    </a:lnTo>
                    <a:lnTo>
                      <a:pt x="40" y="1518"/>
                    </a:lnTo>
                    <a:lnTo>
                      <a:pt x="48" y="1518"/>
                    </a:lnTo>
                    <a:lnTo>
                      <a:pt x="40" y="1518"/>
                    </a:lnTo>
                    <a:lnTo>
                      <a:pt x="32" y="1526"/>
                    </a:lnTo>
                    <a:lnTo>
                      <a:pt x="24" y="1534"/>
                    </a:lnTo>
                    <a:lnTo>
                      <a:pt x="16" y="1542"/>
                    </a:lnTo>
                    <a:lnTo>
                      <a:pt x="8" y="1550"/>
                    </a:lnTo>
                    <a:lnTo>
                      <a:pt x="0" y="1550"/>
                    </a:lnTo>
                  </a:path>
                </a:pathLst>
              </a:custGeom>
              <a:noFill/>
              <a:ln w="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6" name="Freeform 122"/>
              <p:cNvSpPr>
                <a:spLocks/>
              </p:cNvSpPr>
              <p:nvPr/>
            </p:nvSpPr>
            <p:spPr bwMode="auto">
              <a:xfrm>
                <a:off x="3304" y="2946"/>
                <a:ext cx="337" cy="200"/>
              </a:xfrm>
              <a:custGeom>
                <a:avLst/>
                <a:gdLst/>
                <a:ahLst/>
                <a:cxnLst>
                  <a:cxn ang="0">
                    <a:pos x="337" y="0"/>
                  </a:cxn>
                  <a:cxn ang="0">
                    <a:pos x="329" y="8"/>
                  </a:cxn>
                  <a:cxn ang="0">
                    <a:pos x="321" y="16"/>
                  </a:cxn>
                  <a:cxn ang="0">
                    <a:pos x="313" y="24"/>
                  </a:cxn>
                  <a:cxn ang="0">
                    <a:pos x="305" y="24"/>
                  </a:cxn>
                  <a:cxn ang="0">
                    <a:pos x="297" y="32"/>
                  </a:cxn>
                  <a:cxn ang="0">
                    <a:pos x="289" y="40"/>
                  </a:cxn>
                  <a:cxn ang="0">
                    <a:pos x="281" y="48"/>
                  </a:cxn>
                  <a:cxn ang="0">
                    <a:pos x="273" y="56"/>
                  </a:cxn>
                  <a:cxn ang="0">
                    <a:pos x="265" y="56"/>
                  </a:cxn>
                  <a:cxn ang="0">
                    <a:pos x="257" y="64"/>
                  </a:cxn>
                  <a:cxn ang="0">
                    <a:pos x="249" y="72"/>
                  </a:cxn>
                  <a:cxn ang="0">
                    <a:pos x="241" y="72"/>
                  </a:cxn>
                  <a:cxn ang="0">
                    <a:pos x="233" y="80"/>
                  </a:cxn>
                  <a:cxn ang="0">
                    <a:pos x="225" y="80"/>
                  </a:cxn>
                  <a:cxn ang="0">
                    <a:pos x="217" y="88"/>
                  </a:cxn>
                  <a:cxn ang="0">
                    <a:pos x="209" y="96"/>
                  </a:cxn>
                  <a:cxn ang="0">
                    <a:pos x="201" y="96"/>
                  </a:cxn>
                  <a:cxn ang="0">
                    <a:pos x="193" y="104"/>
                  </a:cxn>
                  <a:cxn ang="0">
                    <a:pos x="185" y="112"/>
                  </a:cxn>
                  <a:cxn ang="0">
                    <a:pos x="177" y="112"/>
                  </a:cxn>
                  <a:cxn ang="0">
                    <a:pos x="169" y="120"/>
                  </a:cxn>
                  <a:cxn ang="0">
                    <a:pos x="161" y="120"/>
                  </a:cxn>
                  <a:cxn ang="0">
                    <a:pos x="153" y="128"/>
                  </a:cxn>
                  <a:cxn ang="0">
                    <a:pos x="145" y="136"/>
                  </a:cxn>
                  <a:cxn ang="0">
                    <a:pos x="137" y="136"/>
                  </a:cxn>
                  <a:cxn ang="0">
                    <a:pos x="129" y="144"/>
                  </a:cxn>
                  <a:cxn ang="0">
                    <a:pos x="121" y="144"/>
                  </a:cxn>
                  <a:cxn ang="0">
                    <a:pos x="113" y="152"/>
                  </a:cxn>
                  <a:cxn ang="0">
                    <a:pos x="105" y="152"/>
                  </a:cxn>
                  <a:cxn ang="0">
                    <a:pos x="97" y="160"/>
                  </a:cxn>
                  <a:cxn ang="0">
                    <a:pos x="89" y="160"/>
                  </a:cxn>
                  <a:cxn ang="0">
                    <a:pos x="80" y="160"/>
                  </a:cxn>
                  <a:cxn ang="0">
                    <a:pos x="72" y="168"/>
                  </a:cxn>
                  <a:cxn ang="0">
                    <a:pos x="64" y="176"/>
                  </a:cxn>
                  <a:cxn ang="0">
                    <a:pos x="56" y="176"/>
                  </a:cxn>
                  <a:cxn ang="0">
                    <a:pos x="48" y="176"/>
                  </a:cxn>
                  <a:cxn ang="0">
                    <a:pos x="40" y="184"/>
                  </a:cxn>
                  <a:cxn ang="0">
                    <a:pos x="32" y="184"/>
                  </a:cxn>
                  <a:cxn ang="0">
                    <a:pos x="24" y="192"/>
                  </a:cxn>
                  <a:cxn ang="0">
                    <a:pos x="16" y="192"/>
                  </a:cxn>
                  <a:cxn ang="0">
                    <a:pos x="8" y="200"/>
                  </a:cxn>
                  <a:cxn ang="0">
                    <a:pos x="0" y="200"/>
                  </a:cxn>
                </a:cxnLst>
                <a:rect l="0" t="0" r="r" b="b"/>
                <a:pathLst>
                  <a:path w="337" h="200">
                    <a:moveTo>
                      <a:pt x="337" y="0"/>
                    </a:moveTo>
                    <a:lnTo>
                      <a:pt x="329" y="8"/>
                    </a:lnTo>
                    <a:lnTo>
                      <a:pt x="321" y="16"/>
                    </a:lnTo>
                    <a:lnTo>
                      <a:pt x="313" y="24"/>
                    </a:lnTo>
                    <a:lnTo>
                      <a:pt x="305" y="24"/>
                    </a:lnTo>
                    <a:lnTo>
                      <a:pt x="297" y="32"/>
                    </a:lnTo>
                    <a:lnTo>
                      <a:pt x="289" y="40"/>
                    </a:lnTo>
                    <a:lnTo>
                      <a:pt x="281" y="48"/>
                    </a:lnTo>
                    <a:lnTo>
                      <a:pt x="273" y="56"/>
                    </a:lnTo>
                    <a:lnTo>
                      <a:pt x="265" y="56"/>
                    </a:lnTo>
                    <a:lnTo>
                      <a:pt x="257" y="64"/>
                    </a:lnTo>
                    <a:lnTo>
                      <a:pt x="249" y="72"/>
                    </a:lnTo>
                    <a:lnTo>
                      <a:pt x="241" y="72"/>
                    </a:lnTo>
                    <a:lnTo>
                      <a:pt x="233" y="80"/>
                    </a:lnTo>
                    <a:lnTo>
                      <a:pt x="225" y="80"/>
                    </a:lnTo>
                    <a:lnTo>
                      <a:pt x="217" y="88"/>
                    </a:lnTo>
                    <a:lnTo>
                      <a:pt x="209" y="96"/>
                    </a:lnTo>
                    <a:lnTo>
                      <a:pt x="201" y="96"/>
                    </a:lnTo>
                    <a:lnTo>
                      <a:pt x="193" y="104"/>
                    </a:lnTo>
                    <a:lnTo>
                      <a:pt x="185" y="112"/>
                    </a:lnTo>
                    <a:lnTo>
                      <a:pt x="177" y="112"/>
                    </a:lnTo>
                    <a:lnTo>
                      <a:pt x="169" y="120"/>
                    </a:lnTo>
                    <a:lnTo>
                      <a:pt x="161" y="120"/>
                    </a:lnTo>
                    <a:lnTo>
                      <a:pt x="153" y="128"/>
                    </a:lnTo>
                    <a:lnTo>
                      <a:pt x="145" y="136"/>
                    </a:lnTo>
                    <a:lnTo>
                      <a:pt x="137" y="136"/>
                    </a:lnTo>
                    <a:lnTo>
                      <a:pt x="129" y="144"/>
                    </a:lnTo>
                    <a:lnTo>
                      <a:pt x="121" y="144"/>
                    </a:lnTo>
                    <a:lnTo>
                      <a:pt x="113" y="152"/>
                    </a:lnTo>
                    <a:lnTo>
                      <a:pt x="105" y="152"/>
                    </a:lnTo>
                    <a:lnTo>
                      <a:pt x="97" y="160"/>
                    </a:lnTo>
                    <a:lnTo>
                      <a:pt x="89" y="160"/>
                    </a:lnTo>
                    <a:lnTo>
                      <a:pt x="80" y="160"/>
                    </a:lnTo>
                    <a:lnTo>
                      <a:pt x="72" y="168"/>
                    </a:lnTo>
                    <a:lnTo>
                      <a:pt x="64" y="176"/>
                    </a:lnTo>
                    <a:lnTo>
                      <a:pt x="56" y="176"/>
                    </a:lnTo>
                    <a:lnTo>
                      <a:pt x="48" y="176"/>
                    </a:lnTo>
                    <a:lnTo>
                      <a:pt x="40" y="184"/>
                    </a:lnTo>
                    <a:lnTo>
                      <a:pt x="32" y="184"/>
                    </a:lnTo>
                    <a:lnTo>
                      <a:pt x="24" y="192"/>
                    </a:lnTo>
                    <a:lnTo>
                      <a:pt x="16" y="192"/>
                    </a:lnTo>
                    <a:lnTo>
                      <a:pt x="8" y="200"/>
                    </a:lnTo>
                    <a:lnTo>
                      <a:pt x="0" y="200"/>
                    </a:lnTo>
                  </a:path>
                </a:pathLst>
              </a:custGeom>
              <a:noFill/>
              <a:ln w="0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7" name="Oval 123"/>
              <p:cNvSpPr>
                <a:spLocks noChangeArrowheads="1"/>
              </p:cNvSpPr>
              <p:nvPr/>
            </p:nvSpPr>
            <p:spPr bwMode="auto">
              <a:xfrm>
                <a:off x="3288" y="313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8" name="Oval 124"/>
              <p:cNvSpPr>
                <a:spLocks noChangeArrowheads="1"/>
              </p:cNvSpPr>
              <p:nvPr/>
            </p:nvSpPr>
            <p:spPr bwMode="auto">
              <a:xfrm>
                <a:off x="3280" y="313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9" name="Oval 125"/>
              <p:cNvSpPr>
                <a:spLocks noChangeArrowheads="1"/>
              </p:cNvSpPr>
              <p:nvPr/>
            </p:nvSpPr>
            <p:spPr bwMode="auto">
              <a:xfrm>
                <a:off x="3272" y="313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0" name="Oval 126"/>
              <p:cNvSpPr>
                <a:spLocks noChangeArrowheads="1"/>
              </p:cNvSpPr>
              <p:nvPr/>
            </p:nvSpPr>
            <p:spPr bwMode="auto">
              <a:xfrm>
                <a:off x="3264" y="313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1" name="Oval 127"/>
              <p:cNvSpPr>
                <a:spLocks noChangeArrowheads="1"/>
              </p:cNvSpPr>
              <p:nvPr/>
            </p:nvSpPr>
            <p:spPr bwMode="auto">
              <a:xfrm>
                <a:off x="3256" y="313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2" name="Oval 128"/>
              <p:cNvSpPr>
                <a:spLocks noChangeArrowheads="1"/>
              </p:cNvSpPr>
              <p:nvPr/>
            </p:nvSpPr>
            <p:spPr bwMode="auto">
              <a:xfrm>
                <a:off x="3248" y="314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3" name="Oval 129"/>
              <p:cNvSpPr>
                <a:spLocks noChangeArrowheads="1"/>
              </p:cNvSpPr>
              <p:nvPr/>
            </p:nvSpPr>
            <p:spPr bwMode="auto">
              <a:xfrm>
                <a:off x="3240" y="314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4" name="Oval 130"/>
              <p:cNvSpPr>
                <a:spLocks noChangeArrowheads="1"/>
              </p:cNvSpPr>
              <p:nvPr/>
            </p:nvSpPr>
            <p:spPr bwMode="auto">
              <a:xfrm>
                <a:off x="3232" y="31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5" name="Oval 131"/>
              <p:cNvSpPr>
                <a:spLocks noChangeArrowheads="1"/>
              </p:cNvSpPr>
              <p:nvPr/>
            </p:nvSpPr>
            <p:spPr bwMode="auto">
              <a:xfrm>
                <a:off x="3224" y="31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6" name="Oval 132"/>
              <p:cNvSpPr>
                <a:spLocks noChangeArrowheads="1"/>
              </p:cNvSpPr>
              <p:nvPr/>
            </p:nvSpPr>
            <p:spPr bwMode="auto">
              <a:xfrm>
                <a:off x="3216" y="31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7" name="Oval 133"/>
              <p:cNvSpPr>
                <a:spLocks noChangeArrowheads="1"/>
              </p:cNvSpPr>
              <p:nvPr/>
            </p:nvSpPr>
            <p:spPr bwMode="auto">
              <a:xfrm>
                <a:off x="3208" y="31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8" name="Oval 134"/>
              <p:cNvSpPr>
                <a:spLocks noChangeArrowheads="1"/>
              </p:cNvSpPr>
              <p:nvPr/>
            </p:nvSpPr>
            <p:spPr bwMode="auto">
              <a:xfrm>
                <a:off x="3200" y="316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9" name="Oval 135"/>
              <p:cNvSpPr>
                <a:spLocks noChangeArrowheads="1"/>
              </p:cNvSpPr>
              <p:nvPr/>
            </p:nvSpPr>
            <p:spPr bwMode="auto">
              <a:xfrm>
                <a:off x="3192" y="316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0" name="Oval 136"/>
              <p:cNvSpPr>
                <a:spLocks noChangeArrowheads="1"/>
              </p:cNvSpPr>
              <p:nvPr/>
            </p:nvSpPr>
            <p:spPr bwMode="auto">
              <a:xfrm>
                <a:off x="3184" y="316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1" name="Oval 137"/>
              <p:cNvSpPr>
                <a:spLocks noChangeArrowheads="1"/>
              </p:cNvSpPr>
              <p:nvPr/>
            </p:nvSpPr>
            <p:spPr bwMode="auto">
              <a:xfrm>
                <a:off x="3176" y="31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2" name="Oval 138"/>
              <p:cNvSpPr>
                <a:spLocks noChangeArrowheads="1"/>
              </p:cNvSpPr>
              <p:nvPr/>
            </p:nvSpPr>
            <p:spPr bwMode="auto">
              <a:xfrm>
                <a:off x="3168" y="31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3" name="Oval 139"/>
              <p:cNvSpPr>
                <a:spLocks noChangeArrowheads="1"/>
              </p:cNvSpPr>
              <p:nvPr/>
            </p:nvSpPr>
            <p:spPr bwMode="auto">
              <a:xfrm>
                <a:off x="3160" y="31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4" name="Oval 140"/>
              <p:cNvSpPr>
                <a:spLocks noChangeArrowheads="1"/>
              </p:cNvSpPr>
              <p:nvPr/>
            </p:nvSpPr>
            <p:spPr bwMode="auto">
              <a:xfrm>
                <a:off x="3152" y="31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5" name="Oval 141"/>
              <p:cNvSpPr>
                <a:spLocks noChangeArrowheads="1"/>
              </p:cNvSpPr>
              <p:nvPr/>
            </p:nvSpPr>
            <p:spPr bwMode="auto">
              <a:xfrm>
                <a:off x="3144" y="31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6" name="Oval 142"/>
              <p:cNvSpPr>
                <a:spLocks noChangeArrowheads="1"/>
              </p:cNvSpPr>
              <p:nvPr/>
            </p:nvSpPr>
            <p:spPr bwMode="auto">
              <a:xfrm>
                <a:off x="3136" y="31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7" name="Oval 143"/>
              <p:cNvSpPr>
                <a:spLocks noChangeArrowheads="1"/>
              </p:cNvSpPr>
              <p:nvPr/>
            </p:nvSpPr>
            <p:spPr bwMode="auto">
              <a:xfrm>
                <a:off x="3128" y="31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8" name="Oval 144"/>
              <p:cNvSpPr>
                <a:spLocks noChangeArrowheads="1"/>
              </p:cNvSpPr>
              <p:nvPr/>
            </p:nvSpPr>
            <p:spPr bwMode="auto">
              <a:xfrm>
                <a:off x="3120" y="31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9" name="Oval 145"/>
              <p:cNvSpPr>
                <a:spLocks noChangeArrowheads="1"/>
              </p:cNvSpPr>
              <p:nvPr/>
            </p:nvSpPr>
            <p:spPr bwMode="auto">
              <a:xfrm>
                <a:off x="3112" y="31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0" name="Oval 146"/>
              <p:cNvSpPr>
                <a:spLocks noChangeArrowheads="1"/>
              </p:cNvSpPr>
              <p:nvPr/>
            </p:nvSpPr>
            <p:spPr bwMode="auto">
              <a:xfrm>
                <a:off x="3104" y="31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1" name="Oval 147"/>
              <p:cNvSpPr>
                <a:spLocks noChangeArrowheads="1"/>
              </p:cNvSpPr>
              <p:nvPr/>
            </p:nvSpPr>
            <p:spPr bwMode="auto">
              <a:xfrm>
                <a:off x="3096" y="31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2" name="Oval 148"/>
              <p:cNvSpPr>
                <a:spLocks noChangeArrowheads="1"/>
              </p:cNvSpPr>
              <p:nvPr/>
            </p:nvSpPr>
            <p:spPr bwMode="auto">
              <a:xfrm>
                <a:off x="3088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3" name="Oval 149"/>
              <p:cNvSpPr>
                <a:spLocks noChangeArrowheads="1"/>
              </p:cNvSpPr>
              <p:nvPr/>
            </p:nvSpPr>
            <p:spPr bwMode="auto">
              <a:xfrm>
                <a:off x="3080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4" name="Oval 150"/>
              <p:cNvSpPr>
                <a:spLocks noChangeArrowheads="1"/>
              </p:cNvSpPr>
              <p:nvPr/>
            </p:nvSpPr>
            <p:spPr bwMode="auto">
              <a:xfrm>
                <a:off x="3072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5" name="Oval 151"/>
              <p:cNvSpPr>
                <a:spLocks noChangeArrowheads="1"/>
              </p:cNvSpPr>
              <p:nvPr/>
            </p:nvSpPr>
            <p:spPr bwMode="auto">
              <a:xfrm>
                <a:off x="3064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6" name="Oval 152"/>
              <p:cNvSpPr>
                <a:spLocks noChangeArrowheads="1"/>
              </p:cNvSpPr>
              <p:nvPr/>
            </p:nvSpPr>
            <p:spPr bwMode="auto">
              <a:xfrm>
                <a:off x="3056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7" name="Oval 153"/>
              <p:cNvSpPr>
                <a:spLocks noChangeArrowheads="1"/>
              </p:cNvSpPr>
              <p:nvPr/>
            </p:nvSpPr>
            <p:spPr bwMode="auto">
              <a:xfrm>
                <a:off x="3048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8" name="Oval 154"/>
              <p:cNvSpPr>
                <a:spLocks noChangeArrowheads="1"/>
              </p:cNvSpPr>
              <p:nvPr/>
            </p:nvSpPr>
            <p:spPr bwMode="auto">
              <a:xfrm>
                <a:off x="3040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9" name="Oval 155"/>
              <p:cNvSpPr>
                <a:spLocks noChangeArrowheads="1"/>
              </p:cNvSpPr>
              <p:nvPr/>
            </p:nvSpPr>
            <p:spPr bwMode="auto">
              <a:xfrm>
                <a:off x="3032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0" name="Oval 156"/>
              <p:cNvSpPr>
                <a:spLocks noChangeArrowheads="1"/>
              </p:cNvSpPr>
              <p:nvPr/>
            </p:nvSpPr>
            <p:spPr bwMode="auto">
              <a:xfrm>
                <a:off x="3024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1" name="Oval 157"/>
              <p:cNvSpPr>
                <a:spLocks noChangeArrowheads="1"/>
              </p:cNvSpPr>
              <p:nvPr/>
            </p:nvSpPr>
            <p:spPr bwMode="auto">
              <a:xfrm>
                <a:off x="3016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2" name="Oval 158"/>
              <p:cNvSpPr>
                <a:spLocks noChangeArrowheads="1"/>
              </p:cNvSpPr>
              <p:nvPr/>
            </p:nvSpPr>
            <p:spPr bwMode="auto">
              <a:xfrm>
                <a:off x="3008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3" name="Oval 159"/>
              <p:cNvSpPr>
                <a:spLocks noChangeArrowheads="1"/>
              </p:cNvSpPr>
              <p:nvPr/>
            </p:nvSpPr>
            <p:spPr bwMode="auto">
              <a:xfrm>
                <a:off x="3000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4" name="Oval 160"/>
              <p:cNvSpPr>
                <a:spLocks noChangeArrowheads="1"/>
              </p:cNvSpPr>
              <p:nvPr/>
            </p:nvSpPr>
            <p:spPr bwMode="auto">
              <a:xfrm>
                <a:off x="2992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5" name="Oval 161"/>
              <p:cNvSpPr>
                <a:spLocks noChangeArrowheads="1"/>
              </p:cNvSpPr>
              <p:nvPr/>
            </p:nvSpPr>
            <p:spPr bwMode="auto">
              <a:xfrm>
                <a:off x="2984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6" name="Oval 162"/>
              <p:cNvSpPr>
                <a:spLocks noChangeArrowheads="1"/>
              </p:cNvSpPr>
              <p:nvPr/>
            </p:nvSpPr>
            <p:spPr bwMode="auto">
              <a:xfrm>
                <a:off x="2976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7" name="Oval 163"/>
              <p:cNvSpPr>
                <a:spLocks noChangeArrowheads="1"/>
              </p:cNvSpPr>
              <p:nvPr/>
            </p:nvSpPr>
            <p:spPr bwMode="auto">
              <a:xfrm>
                <a:off x="2968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8" name="Oval 164"/>
              <p:cNvSpPr>
                <a:spLocks noChangeArrowheads="1"/>
              </p:cNvSpPr>
              <p:nvPr/>
            </p:nvSpPr>
            <p:spPr bwMode="auto">
              <a:xfrm>
                <a:off x="2960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9" name="Oval 165"/>
              <p:cNvSpPr>
                <a:spLocks noChangeArrowheads="1"/>
              </p:cNvSpPr>
              <p:nvPr/>
            </p:nvSpPr>
            <p:spPr bwMode="auto">
              <a:xfrm>
                <a:off x="2952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0" name="Oval 166"/>
              <p:cNvSpPr>
                <a:spLocks noChangeArrowheads="1"/>
              </p:cNvSpPr>
              <p:nvPr/>
            </p:nvSpPr>
            <p:spPr bwMode="auto">
              <a:xfrm>
                <a:off x="2944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1" name="Oval 167"/>
              <p:cNvSpPr>
                <a:spLocks noChangeArrowheads="1"/>
              </p:cNvSpPr>
              <p:nvPr/>
            </p:nvSpPr>
            <p:spPr bwMode="auto">
              <a:xfrm>
                <a:off x="2936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2" name="Oval 168"/>
              <p:cNvSpPr>
                <a:spLocks noChangeArrowheads="1"/>
              </p:cNvSpPr>
              <p:nvPr/>
            </p:nvSpPr>
            <p:spPr bwMode="auto">
              <a:xfrm>
                <a:off x="2928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3" name="Oval 169"/>
              <p:cNvSpPr>
                <a:spLocks noChangeArrowheads="1"/>
              </p:cNvSpPr>
              <p:nvPr/>
            </p:nvSpPr>
            <p:spPr bwMode="auto">
              <a:xfrm>
                <a:off x="2920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4" name="Oval 170"/>
              <p:cNvSpPr>
                <a:spLocks noChangeArrowheads="1"/>
              </p:cNvSpPr>
              <p:nvPr/>
            </p:nvSpPr>
            <p:spPr bwMode="auto">
              <a:xfrm>
                <a:off x="2912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5" name="Oval 171"/>
              <p:cNvSpPr>
                <a:spLocks noChangeArrowheads="1"/>
              </p:cNvSpPr>
              <p:nvPr/>
            </p:nvSpPr>
            <p:spPr bwMode="auto">
              <a:xfrm>
                <a:off x="2904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6" name="Oval 172"/>
              <p:cNvSpPr>
                <a:spLocks noChangeArrowheads="1"/>
              </p:cNvSpPr>
              <p:nvPr/>
            </p:nvSpPr>
            <p:spPr bwMode="auto">
              <a:xfrm>
                <a:off x="2896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7" name="Oval 173"/>
              <p:cNvSpPr>
                <a:spLocks noChangeArrowheads="1"/>
              </p:cNvSpPr>
              <p:nvPr/>
            </p:nvSpPr>
            <p:spPr bwMode="auto">
              <a:xfrm>
                <a:off x="2888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8" name="Oval 174"/>
              <p:cNvSpPr>
                <a:spLocks noChangeArrowheads="1"/>
              </p:cNvSpPr>
              <p:nvPr/>
            </p:nvSpPr>
            <p:spPr bwMode="auto">
              <a:xfrm>
                <a:off x="2880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9" name="Oval 175"/>
              <p:cNvSpPr>
                <a:spLocks noChangeArrowheads="1"/>
              </p:cNvSpPr>
              <p:nvPr/>
            </p:nvSpPr>
            <p:spPr bwMode="auto">
              <a:xfrm>
                <a:off x="2872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0" name="Oval 176"/>
              <p:cNvSpPr>
                <a:spLocks noChangeArrowheads="1"/>
              </p:cNvSpPr>
              <p:nvPr/>
            </p:nvSpPr>
            <p:spPr bwMode="auto">
              <a:xfrm>
                <a:off x="2864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1" name="Oval 177"/>
              <p:cNvSpPr>
                <a:spLocks noChangeArrowheads="1"/>
              </p:cNvSpPr>
              <p:nvPr/>
            </p:nvSpPr>
            <p:spPr bwMode="auto">
              <a:xfrm>
                <a:off x="2856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2" name="Oval 178"/>
              <p:cNvSpPr>
                <a:spLocks noChangeArrowheads="1"/>
              </p:cNvSpPr>
              <p:nvPr/>
            </p:nvSpPr>
            <p:spPr bwMode="auto">
              <a:xfrm>
                <a:off x="2848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3" name="Oval 179"/>
              <p:cNvSpPr>
                <a:spLocks noChangeArrowheads="1"/>
              </p:cNvSpPr>
              <p:nvPr/>
            </p:nvSpPr>
            <p:spPr bwMode="auto">
              <a:xfrm>
                <a:off x="2840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4" name="Oval 180"/>
              <p:cNvSpPr>
                <a:spLocks noChangeArrowheads="1"/>
              </p:cNvSpPr>
              <p:nvPr/>
            </p:nvSpPr>
            <p:spPr bwMode="auto">
              <a:xfrm>
                <a:off x="2832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5" name="Oval 181"/>
              <p:cNvSpPr>
                <a:spLocks noChangeArrowheads="1"/>
              </p:cNvSpPr>
              <p:nvPr/>
            </p:nvSpPr>
            <p:spPr bwMode="auto">
              <a:xfrm>
                <a:off x="2824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6" name="Oval 182"/>
              <p:cNvSpPr>
                <a:spLocks noChangeArrowheads="1"/>
              </p:cNvSpPr>
              <p:nvPr/>
            </p:nvSpPr>
            <p:spPr bwMode="auto">
              <a:xfrm>
                <a:off x="2816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7" name="Oval 183"/>
              <p:cNvSpPr>
                <a:spLocks noChangeArrowheads="1"/>
              </p:cNvSpPr>
              <p:nvPr/>
            </p:nvSpPr>
            <p:spPr bwMode="auto">
              <a:xfrm>
                <a:off x="2808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8" name="Oval 184"/>
              <p:cNvSpPr>
                <a:spLocks noChangeArrowheads="1"/>
              </p:cNvSpPr>
              <p:nvPr/>
            </p:nvSpPr>
            <p:spPr bwMode="auto">
              <a:xfrm>
                <a:off x="2800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9" name="Oval 185"/>
              <p:cNvSpPr>
                <a:spLocks noChangeArrowheads="1"/>
              </p:cNvSpPr>
              <p:nvPr/>
            </p:nvSpPr>
            <p:spPr bwMode="auto">
              <a:xfrm>
                <a:off x="2792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0" name="Oval 186"/>
              <p:cNvSpPr>
                <a:spLocks noChangeArrowheads="1"/>
              </p:cNvSpPr>
              <p:nvPr/>
            </p:nvSpPr>
            <p:spPr bwMode="auto">
              <a:xfrm>
                <a:off x="2784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1" name="Oval 187"/>
              <p:cNvSpPr>
                <a:spLocks noChangeArrowheads="1"/>
              </p:cNvSpPr>
              <p:nvPr/>
            </p:nvSpPr>
            <p:spPr bwMode="auto">
              <a:xfrm>
                <a:off x="2776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2" name="Oval 188"/>
              <p:cNvSpPr>
                <a:spLocks noChangeArrowheads="1"/>
              </p:cNvSpPr>
              <p:nvPr/>
            </p:nvSpPr>
            <p:spPr bwMode="auto">
              <a:xfrm>
                <a:off x="2768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3" name="Oval 189"/>
              <p:cNvSpPr>
                <a:spLocks noChangeArrowheads="1"/>
              </p:cNvSpPr>
              <p:nvPr/>
            </p:nvSpPr>
            <p:spPr bwMode="auto">
              <a:xfrm>
                <a:off x="2760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4" name="Oval 190"/>
              <p:cNvSpPr>
                <a:spLocks noChangeArrowheads="1"/>
              </p:cNvSpPr>
              <p:nvPr/>
            </p:nvSpPr>
            <p:spPr bwMode="auto">
              <a:xfrm>
                <a:off x="2752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5" name="Oval 191"/>
              <p:cNvSpPr>
                <a:spLocks noChangeArrowheads="1"/>
              </p:cNvSpPr>
              <p:nvPr/>
            </p:nvSpPr>
            <p:spPr bwMode="auto">
              <a:xfrm>
                <a:off x="2744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6" name="Oval 192"/>
              <p:cNvSpPr>
                <a:spLocks noChangeArrowheads="1"/>
              </p:cNvSpPr>
              <p:nvPr/>
            </p:nvSpPr>
            <p:spPr bwMode="auto">
              <a:xfrm>
                <a:off x="2736" y="32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7" name="Oval 193"/>
              <p:cNvSpPr>
                <a:spLocks noChangeArrowheads="1"/>
              </p:cNvSpPr>
              <p:nvPr/>
            </p:nvSpPr>
            <p:spPr bwMode="auto">
              <a:xfrm>
                <a:off x="2728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8" name="Oval 194"/>
              <p:cNvSpPr>
                <a:spLocks noChangeArrowheads="1"/>
              </p:cNvSpPr>
              <p:nvPr/>
            </p:nvSpPr>
            <p:spPr bwMode="auto">
              <a:xfrm>
                <a:off x="2720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9" name="Oval 195"/>
              <p:cNvSpPr>
                <a:spLocks noChangeArrowheads="1"/>
              </p:cNvSpPr>
              <p:nvPr/>
            </p:nvSpPr>
            <p:spPr bwMode="auto">
              <a:xfrm>
                <a:off x="2712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0" name="Oval 196"/>
              <p:cNvSpPr>
                <a:spLocks noChangeArrowheads="1"/>
              </p:cNvSpPr>
              <p:nvPr/>
            </p:nvSpPr>
            <p:spPr bwMode="auto">
              <a:xfrm>
                <a:off x="2704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1" name="Oval 197"/>
              <p:cNvSpPr>
                <a:spLocks noChangeArrowheads="1"/>
              </p:cNvSpPr>
              <p:nvPr/>
            </p:nvSpPr>
            <p:spPr bwMode="auto">
              <a:xfrm>
                <a:off x="2696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2" name="Oval 198"/>
              <p:cNvSpPr>
                <a:spLocks noChangeArrowheads="1"/>
              </p:cNvSpPr>
              <p:nvPr/>
            </p:nvSpPr>
            <p:spPr bwMode="auto">
              <a:xfrm>
                <a:off x="2688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3" name="Oval 199"/>
              <p:cNvSpPr>
                <a:spLocks noChangeArrowheads="1"/>
              </p:cNvSpPr>
              <p:nvPr/>
            </p:nvSpPr>
            <p:spPr bwMode="auto">
              <a:xfrm>
                <a:off x="2680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4" name="Oval 200"/>
              <p:cNvSpPr>
                <a:spLocks noChangeArrowheads="1"/>
              </p:cNvSpPr>
              <p:nvPr/>
            </p:nvSpPr>
            <p:spPr bwMode="auto">
              <a:xfrm>
                <a:off x="2672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5" name="Oval 201"/>
              <p:cNvSpPr>
                <a:spLocks noChangeArrowheads="1"/>
              </p:cNvSpPr>
              <p:nvPr/>
            </p:nvSpPr>
            <p:spPr bwMode="auto">
              <a:xfrm>
                <a:off x="2664" y="32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6" name="Oval 202"/>
              <p:cNvSpPr>
                <a:spLocks noChangeArrowheads="1"/>
              </p:cNvSpPr>
              <p:nvPr/>
            </p:nvSpPr>
            <p:spPr bwMode="auto">
              <a:xfrm>
                <a:off x="2656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7" name="Oval 203"/>
              <p:cNvSpPr>
                <a:spLocks noChangeArrowheads="1"/>
              </p:cNvSpPr>
              <p:nvPr/>
            </p:nvSpPr>
            <p:spPr bwMode="auto">
              <a:xfrm>
                <a:off x="2648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8" name="Oval 204"/>
              <p:cNvSpPr>
                <a:spLocks noChangeArrowheads="1"/>
              </p:cNvSpPr>
              <p:nvPr/>
            </p:nvSpPr>
            <p:spPr bwMode="auto">
              <a:xfrm>
                <a:off x="2640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" name="Oval 205"/>
              <p:cNvSpPr>
                <a:spLocks noChangeArrowheads="1"/>
              </p:cNvSpPr>
              <p:nvPr/>
            </p:nvSpPr>
            <p:spPr bwMode="auto">
              <a:xfrm>
                <a:off x="2632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" name="Oval 206"/>
              <p:cNvSpPr>
                <a:spLocks noChangeArrowheads="1"/>
              </p:cNvSpPr>
              <p:nvPr/>
            </p:nvSpPr>
            <p:spPr bwMode="auto">
              <a:xfrm>
                <a:off x="2624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" name="Oval 207"/>
              <p:cNvSpPr>
                <a:spLocks noChangeArrowheads="1"/>
              </p:cNvSpPr>
              <p:nvPr/>
            </p:nvSpPr>
            <p:spPr bwMode="auto">
              <a:xfrm>
                <a:off x="2616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2" name="Oval 208"/>
              <p:cNvSpPr>
                <a:spLocks noChangeArrowheads="1"/>
              </p:cNvSpPr>
              <p:nvPr/>
            </p:nvSpPr>
            <p:spPr bwMode="auto">
              <a:xfrm>
                <a:off x="2608" y="32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3" name="Oval 209"/>
              <p:cNvSpPr>
                <a:spLocks noChangeArrowheads="1"/>
              </p:cNvSpPr>
              <p:nvPr/>
            </p:nvSpPr>
            <p:spPr bwMode="auto">
              <a:xfrm>
                <a:off x="2600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" name="Oval 210"/>
              <p:cNvSpPr>
                <a:spLocks noChangeArrowheads="1"/>
              </p:cNvSpPr>
              <p:nvPr/>
            </p:nvSpPr>
            <p:spPr bwMode="auto">
              <a:xfrm>
                <a:off x="2592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" name="Oval 211"/>
              <p:cNvSpPr>
                <a:spLocks noChangeArrowheads="1"/>
              </p:cNvSpPr>
              <p:nvPr/>
            </p:nvSpPr>
            <p:spPr bwMode="auto">
              <a:xfrm>
                <a:off x="2584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413"/>
            <p:cNvGrpSpPr>
              <a:grpSpLocks/>
            </p:cNvGrpSpPr>
            <p:nvPr/>
          </p:nvGrpSpPr>
          <p:grpSpPr bwMode="auto">
            <a:xfrm>
              <a:off x="1687" y="1995"/>
              <a:ext cx="929" cy="1239"/>
              <a:chOff x="1687" y="1995"/>
              <a:chExt cx="929" cy="1239"/>
            </a:xfrm>
          </p:grpSpPr>
          <p:sp>
            <p:nvSpPr>
              <p:cNvPr id="11477" name="Oval 213"/>
              <p:cNvSpPr>
                <a:spLocks noChangeArrowheads="1"/>
              </p:cNvSpPr>
              <p:nvPr/>
            </p:nvSpPr>
            <p:spPr bwMode="auto">
              <a:xfrm>
                <a:off x="2576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8" name="Oval 214"/>
              <p:cNvSpPr>
                <a:spLocks noChangeArrowheads="1"/>
              </p:cNvSpPr>
              <p:nvPr/>
            </p:nvSpPr>
            <p:spPr bwMode="auto">
              <a:xfrm>
                <a:off x="2568" y="31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9" name="Oval 215"/>
              <p:cNvSpPr>
                <a:spLocks noChangeArrowheads="1"/>
              </p:cNvSpPr>
              <p:nvPr/>
            </p:nvSpPr>
            <p:spPr bwMode="auto">
              <a:xfrm>
                <a:off x="2560" y="31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0" name="Oval 216"/>
              <p:cNvSpPr>
                <a:spLocks noChangeArrowheads="1"/>
              </p:cNvSpPr>
              <p:nvPr/>
            </p:nvSpPr>
            <p:spPr bwMode="auto">
              <a:xfrm>
                <a:off x="2552" y="31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1" name="Oval 217"/>
              <p:cNvSpPr>
                <a:spLocks noChangeArrowheads="1"/>
              </p:cNvSpPr>
              <p:nvPr/>
            </p:nvSpPr>
            <p:spPr bwMode="auto">
              <a:xfrm>
                <a:off x="2544" y="31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2" name="Oval 218"/>
              <p:cNvSpPr>
                <a:spLocks noChangeArrowheads="1"/>
              </p:cNvSpPr>
              <p:nvPr/>
            </p:nvSpPr>
            <p:spPr bwMode="auto">
              <a:xfrm>
                <a:off x="2536" y="31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3" name="Oval 219"/>
              <p:cNvSpPr>
                <a:spLocks noChangeArrowheads="1"/>
              </p:cNvSpPr>
              <p:nvPr/>
            </p:nvSpPr>
            <p:spPr bwMode="auto">
              <a:xfrm>
                <a:off x="2528" y="31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4" name="Oval 220"/>
              <p:cNvSpPr>
                <a:spLocks noChangeArrowheads="1"/>
              </p:cNvSpPr>
              <p:nvPr/>
            </p:nvSpPr>
            <p:spPr bwMode="auto">
              <a:xfrm>
                <a:off x="2520" y="31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5" name="Oval 221"/>
              <p:cNvSpPr>
                <a:spLocks noChangeArrowheads="1"/>
              </p:cNvSpPr>
              <p:nvPr/>
            </p:nvSpPr>
            <p:spPr bwMode="auto">
              <a:xfrm>
                <a:off x="2512" y="31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6" name="Oval 222"/>
              <p:cNvSpPr>
                <a:spLocks noChangeArrowheads="1"/>
              </p:cNvSpPr>
              <p:nvPr/>
            </p:nvSpPr>
            <p:spPr bwMode="auto">
              <a:xfrm>
                <a:off x="2504" y="31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7" name="Oval 223"/>
              <p:cNvSpPr>
                <a:spLocks noChangeArrowheads="1"/>
              </p:cNvSpPr>
              <p:nvPr/>
            </p:nvSpPr>
            <p:spPr bwMode="auto">
              <a:xfrm>
                <a:off x="2496" y="31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8" name="Oval 224"/>
              <p:cNvSpPr>
                <a:spLocks noChangeArrowheads="1"/>
              </p:cNvSpPr>
              <p:nvPr/>
            </p:nvSpPr>
            <p:spPr bwMode="auto">
              <a:xfrm>
                <a:off x="2488" y="31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9" name="Oval 225"/>
              <p:cNvSpPr>
                <a:spLocks noChangeArrowheads="1"/>
              </p:cNvSpPr>
              <p:nvPr/>
            </p:nvSpPr>
            <p:spPr bwMode="auto">
              <a:xfrm>
                <a:off x="2480" y="31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0" name="Oval 226"/>
              <p:cNvSpPr>
                <a:spLocks noChangeArrowheads="1"/>
              </p:cNvSpPr>
              <p:nvPr/>
            </p:nvSpPr>
            <p:spPr bwMode="auto">
              <a:xfrm>
                <a:off x="2472" y="31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1" name="Oval 227"/>
              <p:cNvSpPr>
                <a:spLocks noChangeArrowheads="1"/>
              </p:cNvSpPr>
              <p:nvPr/>
            </p:nvSpPr>
            <p:spPr bwMode="auto">
              <a:xfrm>
                <a:off x="2464" y="316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2" name="Oval 228"/>
              <p:cNvSpPr>
                <a:spLocks noChangeArrowheads="1"/>
              </p:cNvSpPr>
              <p:nvPr/>
            </p:nvSpPr>
            <p:spPr bwMode="auto">
              <a:xfrm>
                <a:off x="2456" y="316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3" name="Oval 229"/>
              <p:cNvSpPr>
                <a:spLocks noChangeArrowheads="1"/>
              </p:cNvSpPr>
              <p:nvPr/>
            </p:nvSpPr>
            <p:spPr bwMode="auto">
              <a:xfrm>
                <a:off x="2448" y="31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4" name="Oval 230"/>
              <p:cNvSpPr>
                <a:spLocks noChangeArrowheads="1"/>
              </p:cNvSpPr>
              <p:nvPr/>
            </p:nvSpPr>
            <p:spPr bwMode="auto">
              <a:xfrm>
                <a:off x="2440" y="31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5" name="Oval 231"/>
              <p:cNvSpPr>
                <a:spLocks noChangeArrowheads="1"/>
              </p:cNvSpPr>
              <p:nvPr/>
            </p:nvSpPr>
            <p:spPr bwMode="auto">
              <a:xfrm>
                <a:off x="2432" y="31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6" name="Oval 232"/>
              <p:cNvSpPr>
                <a:spLocks noChangeArrowheads="1"/>
              </p:cNvSpPr>
              <p:nvPr/>
            </p:nvSpPr>
            <p:spPr bwMode="auto">
              <a:xfrm>
                <a:off x="2424" y="31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7" name="Oval 233"/>
              <p:cNvSpPr>
                <a:spLocks noChangeArrowheads="1"/>
              </p:cNvSpPr>
              <p:nvPr/>
            </p:nvSpPr>
            <p:spPr bwMode="auto">
              <a:xfrm>
                <a:off x="2416" y="314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8" name="Oval 234"/>
              <p:cNvSpPr>
                <a:spLocks noChangeArrowheads="1"/>
              </p:cNvSpPr>
              <p:nvPr/>
            </p:nvSpPr>
            <p:spPr bwMode="auto">
              <a:xfrm>
                <a:off x="2408" y="314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" name="Oval 235"/>
              <p:cNvSpPr>
                <a:spLocks noChangeArrowheads="1"/>
              </p:cNvSpPr>
              <p:nvPr/>
            </p:nvSpPr>
            <p:spPr bwMode="auto">
              <a:xfrm>
                <a:off x="2400" y="313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0" name="Oval 236"/>
              <p:cNvSpPr>
                <a:spLocks noChangeArrowheads="1"/>
              </p:cNvSpPr>
              <p:nvPr/>
            </p:nvSpPr>
            <p:spPr bwMode="auto">
              <a:xfrm>
                <a:off x="2392" y="313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1" name="Oval 237"/>
              <p:cNvSpPr>
                <a:spLocks noChangeArrowheads="1"/>
              </p:cNvSpPr>
              <p:nvPr/>
            </p:nvSpPr>
            <p:spPr bwMode="auto">
              <a:xfrm>
                <a:off x="2384" y="313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2" name="Oval 238"/>
              <p:cNvSpPr>
                <a:spLocks noChangeArrowheads="1"/>
              </p:cNvSpPr>
              <p:nvPr/>
            </p:nvSpPr>
            <p:spPr bwMode="auto">
              <a:xfrm>
                <a:off x="2376" y="313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3" name="Oval 239"/>
              <p:cNvSpPr>
                <a:spLocks noChangeArrowheads="1"/>
              </p:cNvSpPr>
              <p:nvPr/>
            </p:nvSpPr>
            <p:spPr bwMode="auto">
              <a:xfrm>
                <a:off x="2368" y="313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4" name="Oval 240"/>
              <p:cNvSpPr>
                <a:spLocks noChangeArrowheads="1"/>
              </p:cNvSpPr>
              <p:nvPr/>
            </p:nvSpPr>
            <p:spPr bwMode="auto">
              <a:xfrm>
                <a:off x="2359" y="3130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5" name="Oval 241"/>
              <p:cNvSpPr>
                <a:spLocks noChangeArrowheads="1"/>
              </p:cNvSpPr>
              <p:nvPr/>
            </p:nvSpPr>
            <p:spPr bwMode="auto">
              <a:xfrm>
                <a:off x="2359" y="3122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6" name="Oval 242"/>
              <p:cNvSpPr>
                <a:spLocks noChangeArrowheads="1"/>
              </p:cNvSpPr>
              <p:nvPr/>
            </p:nvSpPr>
            <p:spPr bwMode="auto">
              <a:xfrm>
                <a:off x="2351" y="3122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7" name="Oval 243"/>
              <p:cNvSpPr>
                <a:spLocks noChangeArrowheads="1"/>
              </p:cNvSpPr>
              <p:nvPr/>
            </p:nvSpPr>
            <p:spPr bwMode="auto">
              <a:xfrm>
                <a:off x="2343" y="3122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8" name="Oval 244"/>
              <p:cNvSpPr>
                <a:spLocks noChangeArrowheads="1"/>
              </p:cNvSpPr>
              <p:nvPr/>
            </p:nvSpPr>
            <p:spPr bwMode="auto">
              <a:xfrm>
                <a:off x="2335" y="3114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9" name="Oval 245"/>
              <p:cNvSpPr>
                <a:spLocks noChangeArrowheads="1"/>
              </p:cNvSpPr>
              <p:nvPr/>
            </p:nvSpPr>
            <p:spPr bwMode="auto">
              <a:xfrm>
                <a:off x="2327" y="3114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0" name="Oval 246"/>
              <p:cNvSpPr>
                <a:spLocks noChangeArrowheads="1"/>
              </p:cNvSpPr>
              <p:nvPr/>
            </p:nvSpPr>
            <p:spPr bwMode="auto">
              <a:xfrm>
                <a:off x="2319" y="310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1" name="Oval 247"/>
              <p:cNvSpPr>
                <a:spLocks noChangeArrowheads="1"/>
              </p:cNvSpPr>
              <p:nvPr/>
            </p:nvSpPr>
            <p:spPr bwMode="auto">
              <a:xfrm>
                <a:off x="2311" y="310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2" name="Oval 248"/>
              <p:cNvSpPr>
                <a:spLocks noChangeArrowheads="1"/>
              </p:cNvSpPr>
              <p:nvPr/>
            </p:nvSpPr>
            <p:spPr bwMode="auto">
              <a:xfrm>
                <a:off x="2303" y="309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3" name="Oval 249"/>
              <p:cNvSpPr>
                <a:spLocks noChangeArrowheads="1"/>
              </p:cNvSpPr>
              <p:nvPr/>
            </p:nvSpPr>
            <p:spPr bwMode="auto">
              <a:xfrm>
                <a:off x="2295" y="309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4" name="Oval 250"/>
              <p:cNvSpPr>
                <a:spLocks noChangeArrowheads="1"/>
              </p:cNvSpPr>
              <p:nvPr/>
            </p:nvSpPr>
            <p:spPr bwMode="auto">
              <a:xfrm>
                <a:off x="2287" y="309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5" name="Oval 251"/>
              <p:cNvSpPr>
                <a:spLocks noChangeArrowheads="1"/>
              </p:cNvSpPr>
              <p:nvPr/>
            </p:nvSpPr>
            <p:spPr bwMode="auto">
              <a:xfrm>
                <a:off x="2287" y="309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6" name="Oval 252"/>
              <p:cNvSpPr>
                <a:spLocks noChangeArrowheads="1"/>
              </p:cNvSpPr>
              <p:nvPr/>
            </p:nvSpPr>
            <p:spPr bwMode="auto">
              <a:xfrm>
                <a:off x="2279" y="309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7" name="Oval 253"/>
              <p:cNvSpPr>
                <a:spLocks noChangeArrowheads="1"/>
              </p:cNvSpPr>
              <p:nvPr/>
            </p:nvSpPr>
            <p:spPr bwMode="auto">
              <a:xfrm>
                <a:off x="2271" y="308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8" name="Oval 254"/>
              <p:cNvSpPr>
                <a:spLocks noChangeArrowheads="1"/>
              </p:cNvSpPr>
              <p:nvPr/>
            </p:nvSpPr>
            <p:spPr bwMode="auto">
              <a:xfrm>
                <a:off x="2263" y="308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9" name="Oval 255"/>
              <p:cNvSpPr>
                <a:spLocks noChangeArrowheads="1"/>
              </p:cNvSpPr>
              <p:nvPr/>
            </p:nvSpPr>
            <p:spPr bwMode="auto">
              <a:xfrm>
                <a:off x="2255" y="307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0" name="Oval 256"/>
              <p:cNvSpPr>
                <a:spLocks noChangeArrowheads="1"/>
              </p:cNvSpPr>
              <p:nvPr/>
            </p:nvSpPr>
            <p:spPr bwMode="auto">
              <a:xfrm>
                <a:off x="2247" y="307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1" name="Oval 257"/>
              <p:cNvSpPr>
                <a:spLocks noChangeArrowheads="1"/>
              </p:cNvSpPr>
              <p:nvPr/>
            </p:nvSpPr>
            <p:spPr bwMode="auto">
              <a:xfrm>
                <a:off x="2239" y="306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2" name="Oval 258"/>
              <p:cNvSpPr>
                <a:spLocks noChangeArrowheads="1"/>
              </p:cNvSpPr>
              <p:nvPr/>
            </p:nvSpPr>
            <p:spPr bwMode="auto">
              <a:xfrm>
                <a:off x="2231" y="306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3" name="Oval 259"/>
              <p:cNvSpPr>
                <a:spLocks noChangeArrowheads="1"/>
              </p:cNvSpPr>
              <p:nvPr/>
            </p:nvSpPr>
            <p:spPr bwMode="auto">
              <a:xfrm>
                <a:off x="2223" y="305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4" name="Oval 260"/>
              <p:cNvSpPr>
                <a:spLocks noChangeArrowheads="1"/>
              </p:cNvSpPr>
              <p:nvPr/>
            </p:nvSpPr>
            <p:spPr bwMode="auto">
              <a:xfrm>
                <a:off x="2215" y="305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5" name="Oval 261"/>
              <p:cNvSpPr>
                <a:spLocks noChangeArrowheads="1"/>
              </p:cNvSpPr>
              <p:nvPr/>
            </p:nvSpPr>
            <p:spPr bwMode="auto">
              <a:xfrm>
                <a:off x="2207" y="305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6" name="Oval 262"/>
              <p:cNvSpPr>
                <a:spLocks noChangeArrowheads="1"/>
              </p:cNvSpPr>
              <p:nvPr/>
            </p:nvSpPr>
            <p:spPr bwMode="auto">
              <a:xfrm>
                <a:off x="2199" y="304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7" name="Oval 263"/>
              <p:cNvSpPr>
                <a:spLocks noChangeArrowheads="1"/>
              </p:cNvSpPr>
              <p:nvPr/>
            </p:nvSpPr>
            <p:spPr bwMode="auto">
              <a:xfrm>
                <a:off x="2191" y="303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8" name="Oval 264"/>
              <p:cNvSpPr>
                <a:spLocks noChangeArrowheads="1"/>
              </p:cNvSpPr>
              <p:nvPr/>
            </p:nvSpPr>
            <p:spPr bwMode="auto">
              <a:xfrm>
                <a:off x="2183" y="303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9" name="Oval 265"/>
              <p:cNvSpPr>
                <a:spLocks noChangeArrowheads="1"/>
              </p:cNvSpPr>
              <p:nvPr/>
            </p:nvSpPr>
            <p:spPr bwMode="auto">
              <a:xfrm>
                <a:off x="2175" y="302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0" name="Oval 266"/>
              <p:cNvSpPr>
                <a:spLocks noChangeArrowheads="1"/>
              </p:cNvSpPr>
              <p:nvPr/>
            </p:nvSpPr>
            <p:spPr bwMode="auto">
              <a:xfrm>
                <a:off x="2167" y="30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1" name="Oval 267"/>
              <p:cNvSpPr>
                <a:spLocks noChangeArrowheads="1"/>
              </p:cNvSpPr>
              <p:nvPr/>
            </p:nvSpPr>
            <p:spPr bwMode="auto">
              <a:xfrm>
                <a:off x="2159" y="30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2" name="Oval 268"/>
              <p:cNvSpPr>
                <a:spLocks noChangeArrowheads="1"/>
              </p:cNvSpPr>
              <p:nvPr/>
            </p:nvSpPr>
            <p:spPr bwMode="auto">
              <a:xfrm>
                <a:off x="2151" y="30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3" name="Oval 269"/>
              <p:cNvSpPr>
                <a:spLocks noChangeArrowheads="1"/>
              </p:cNvSpPr>
              <p:nvPr/>
            </p:nvSpPr>
            <p:spPr bwMode="auto">
              <a:xfrm>
                <a:off x="2143" y="30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4" name="Oval 270"/>
              <p:cNvSpPr>
                <a:spLocks noChangeArrowheads="1"/>
              </p:cNvSpPr>
              <p:nvPr/>
            </p:nvSpPr>
            <p:spPr bwMode="auto">
              <a:xfrm>
                <a:off x="2135" y="30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5" name="Oval 271"/>
              <p:cNvSpPr>
                <a:spLocks noChangeArrowheads="1"/>
              </p:cNvSpPr>
              <p:nvPr/>
            </p:nvSpPr>
            <p:spPr bwMode="auto">
              <a:xfrm>
                <a:off x="2127" y="29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6" name="Oval 272"/>
              <p:cNvSpPr>
                <a:spLocks noChangeArrowheads="1"/>
              </p:cNvSpPr>
              <p:nvPr/>
            </p:nvSpPr>
            <p:spPr bwMode="auto">
              <a:xfrm>
                <a:off x="2119" y="29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7" name="Oval 273"/>
              <p:cNvSpPr>
                <a:spLocks noChangeArrowheads="1"/>
              </p:cNvSpPr>
              <p:nvPr/>
            </p:nvSpPr>
            <p:spPr bwMode="auto">
              <a:xfrm>
                <a:off x="2111" y="29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8" name="Oval 274"/>
              <p:cNvSpPr>
                <a:spLocks noChangeArrowheads="1"/>
              </p:cNvSpPr>
              <p:nvPr/>
            </p:nvSpPr>
            <p:spPr bwMode="auto">
              <a:xfrm>
                <a:off x="2103" y="29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9" name="Oval 275"/>
              <p:cNvSpPr>
                <a:spLocks noChangeArrowheads="1"/>
              </p:cNvSpPr>
              <p:nvPr/>
            </p:nvSpPr>
            <p:spPr bwMode="auto">
              <a:xfrm>
                <a:off x="2095" y="29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0" name="Oval 276"/>
              <p:cNvSpPr>
                <a:spLocks noChangeArrowheads="1"/>
              </p:cNvSpPr>
              <p:nvPr/>
            </p:nvSpPr>
            <p:spPr bwMode="auto">
              <a:xfrm>
                <a:off x="2087" y="29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1" name="Oval 277"/>
              <p:cNvSpPr>
                <a:spLocks noChangeArrowheads="1"/>
              </p:cNvSpPr>
              <p:nvPr/>
            </p:nvSpPr>
            <p:spPr bwMode="auto">
              <a:xfrm>
                <a:off x="2087" y="296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2" name="Oval 278"/>
              <p:cNvSpPr>
                <a:spLocks noChangeArrowheads="1"/>
              </p:cNvSpPr>
              <p:nvPr/>
            </p:nvSpPr>
            <p:spPr bwMode="auto">
              <a:xfrm>
                <a:off x="2079" y="29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3" name="Oval 279"/>
              <p:cNvSpPr>
                <a:spLocks noChangeArrowheads="1"/>
              </p:cNvSpPr>
              <p:nvPr/>
            </p:nvSpPr>
            <p:spPr bwMode="auto">
              <a:xfrm>
                <a:off x="2071" y="29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4" name="Oval 280"/>
              <p:cNvSpPr>
                <a:spLocks noChangeArrowheads="1"/>
              </p:cNvSpPr>
              <p:nvPr/>
            </p:nvSpPr>
            <p:spPr bwMode="auto">
              <a:xfrm>
                <a:off x="2071" y="294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5" name="Oval 281"/>
              <p:cNvSpPr>
                <a:spLocks noChangeArrowheads="1"/>
              </p:cNvSpPr>
              <p:nvPr/>
            </p:nvSpPr>
            <p:spPr bwMode="auto">
              <a:xfrm>
                <a:off x="2063" y="294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6" name="Oval 282"/>
              <p:cNvSpPr>
                <a:spLocks noChangeArrowheads="1"/>
              </p:cNvSpPr>
              <p:nvPr/>
            </p:nvSpPr>
            <p:spPr bwMode="auto">
              <a:xfrm>
                <a:off x="2055" y="293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7" name="Oval 283"/>
              <p:cNvSpPr>
                <a:spLocks noChangeArrowheads="1"/>
              </p:cNvSpPr>
              <p:nvPr/>
            </p:nvSpPr>
            <p:spPr bwMode="auto">
              <a:xfrm>
                <a:off x="2047" y="293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8" name="Oval 284"/>
              <p:cNvSpPr>
                <a:spLocks noChangeArrowheads="1"/>
              </p:cNvSpPr>
              <p:nvPr/>
            </p:nvSpPr>
            <p:spPr bwMode="auto">
              <a:xfrm>
                <a:off x="2039" y="292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9" name="Oval 285"/>
              <p:cNvSpPr>
                <a:spLocks noChangeArrowheads="1"/>
              </p:cNvSpPr>
              <p:nvPr/>
            </p:nvSpPr>
            <p:spPr bwMode="auto">
              <a:xfrm>
                <a:off x="2031" y="291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0" name="Oval 286"/>
              <p:cNvSpPr>
                <a:spLocks noChangeArrowheads="1"/>
              </p:cNvSpPr>
              <p:nvPr/>
            </p:nvSpPr>
            <p:spPr bwMode="auto">
              <a:xfrm>
                <a:off x="2023" y="291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1" name="Oval 287"/>
              <p:cNvSpPr>
                <a:spLocks noChangeArrowheads="1"/>
              </p:cNvSpPr>
              <p:nvPr/>
            </p:nvSpPr>
            <p:spPr bwMode="auto">
              <a:xfrm>
                <a:off x="2023" y="290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2" name="Oval 288"/>
              <p:cNvSpPr>
                <a:spLocks noChangeArrowheads="1"/>
              </p:cNvSpPr>
              <p:nvPr/>
            </p:nvSpPr>
            <p:spPr bwMode="auto">
              <a:xfrm>
                <a:off x="2015" y="289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3" name="Oval 289"/>
              <p:cNvSpPr>
                <a:spLocks noChangeArrowheads="1"/>
              </p:cNvSpPr>
              <p:nvPr/>
            </p:nvSpPr>
            <p:spPr bwMode="auto">
              <a:xfrm>
                <a:off x="2007" y="289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4" name="Oval 290"/>
              <p:cNvSpPr>
                <a:spLocks noChangeArrowheads="1"/>
              </p:cNvSpPr>
              <p:nvPr/>
            </p:nvSpPr>
            <p:spPr bwMode="auto">
              <a:xfrm>
                <a:off x="2007" y="289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5" name="Oval 291"/>
              <p:cNvSpPr>
                <a:spLocks noChangeArrowheads="1"/>
              </p:cNvSpPr>
              <p:nvPr/>
            </p:nvSpPr>
            <p:spPr bwMode="auto">
              <a:xfrm>
                <a:off x="1999" y="288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6" name="Oval 292"/>
              <p:cNvSpPr>
                <a:spLocks noChangeArrowheads="1"/>
              </p:cNvSpPr>
              <p:nvPr/>
            </p:nvSpPr>
            <p:spPr bwMode="auto">
              <a:xfrm>
                <a:off x="1991" y="288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7" name="Oval 293"/>
              <p:cNvSpPr>
                <a:spLocks noChangeArrowheads="1"/>
              </p:cNvSpPr>
              <p:nvPr/>
            </p:nvSpPr>
            <p:spPr bwMode="auto">
              <a:xfrm>
                <a:off x="1991" y="287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8" name="Oval 294"/>
              <p:cNvSpPr>
                <a:spLocks noChangeArrowheads="1"/>
              </p:cNvSpPr>
              <p:nvPr/>
            </p:nvSpPr>
            <p:spPr bwMode="auto">
              <a:xfrm>
                <a:off x="1983" y="287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9" name="Oval 295"/>
              <p:cNvSpPr>
                <a:spLocks noChangeArrowheads="1"/>
              </p:cNvSpPr>
              <p:nvPr/>
            </p:nvSpPr>
            <p:spPr bwMode="auto">
              <a:xfrm>
                <a:off x="1983" y="286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0" name="Oval 296"/>
              <p:cNvSpPr>
                <a:spLocks noChangeArrowheads="1"/>
              </p:cNvSpPr>
              <p:nvPr/>
            </p:nvSpPr>
            <p:spPr bwMode="auto">
              <a:xfrm>
                <a:off x="1975" y="285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1" name="Oval 297"/>
              <p:cNvSpPr>
                <a:spLocks noChangeArrowheads="1"/>
              </p:cNvSpPr>
              <p:nvPr/>
            </p:nvSpPr>
            <p:spPr bwMode="auto">
              <a:xfrm>
                <a:off x="1967" y="285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2" name="Oval 298"/>
              <p:cNvSpPr>
                <a:spLocks noChangeArrowheads="1"/>
              </p:cNvSpPr>
              <p:nvPr/>
            </p:nvSpPr>
            <p:spPr bwMode="auto">
              <a:xfrm>
                <a:off x="1967" y="285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3" name="Oval 299"/>
              <p:cNvSpPr>
                <a:spLocks noChangeArrowheads="1"/>
              </p:cNvSpPr>
              <p:nvPr/>
            </p:nvSpPr>
            <p:spPr bwMode="auto">
              <a:xfrm>
                <a:off x="1959" y="284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4" name="Oval 300"/>
              <p:cNvSpPr>
                <a:spLocks noChangeArrowheads="1"/>
              </p:cNvSpPr>
              <p:nvPr/>
            </p:nvSpPr>
            <p:spPr bwMode="auto">
              <a:xfrm>
                <a:off x="1951" y="283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5" name="Oval 301"/>
              <p:cNvSpPr>
                <a:spLocks noChangeArrowheads="1"/>
              </p:cNvSpPr>
              <p:nvPr/>
            </p:nvSpPr>
            <p:spPr bwMode="auto">
              <a:xfrm>
                <a:off x="1943" y="282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6" name="Oval 302"/>
              <p:cNvSpPr>
                <a:spLocks noChangeArrowheads="1"/>
              </p:cNvSpPr>
              <p:nvPr/>
            </p:nvSpPr>
            <p:spPr bwMode="auto">
              <a:xfrm>
                <a:off x="1935" y="28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7" name="Oval 303"/>
              <p:cNvSpPr>
                <a:spLocks noChangeArrowheads="1"/>
              </p:cNvSpPr>
              <p:nvPr/>
            </p:nvSpPr>
            <p:spPr bwMode="auto">
              <a:xfrm>
                <a:off x="1935" y="28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8" name="Oval 304"/>
              <p:cNvSpPr>
                <a:spLocks noChangeArrowheads="1"/>
              </p:cNvSpPr>
              <p:nvPr/>
            </p:nvSpPr>
            <p:spPr bwMode="auto">
              <a:xfrm>
                <a:off x="1927" y="28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9" name="Oval 305"/>
              <p:cNvSpPr>
                <a:spLocks noChangeArrowheads="1"/>
              </p:cNvSpPr>
              <p:nvPr/>
            </p:nvSpPr>
            <p:spPr bwMode="auto">
              <a:xfrm>
                <a:off x="1919" y="28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0" name="Oval 306"/>
              <p:cNvSpPr>
                <a:spLocks noChangeArrowheads="1"/>
              </p:cNvSpPr>
              <p:nvPr/>
            </p:nvSpPr>
            <p:spPr bwMode="auto">
              <a:xfrm>
                <a:off x="1919" y="27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1" name="Oval 307"/>
              <p:cNvSpPr>
                <a:spLocks noChangeArrowheads="1"/>
              </p:cNvSpPr>
              <p:nvPr/>
            </p:nvSpPr>
            <p:spPr bwMode="auto">
              <a:xfrm>
                <a:off x="1911" y="27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2" name="Oval 308"/>
              <p:cNvSpPr>
                <a:spLocks noChangeArrowheads="1"/>
              </p:cNvSpPr>
              <p:nvPr/>
            </p:nvSpPr>
            <p:spPr bwMode="auto">
              <a:xfrm>
                <a:off x="1911" y="27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3" name="Oval 309"/>
              <p:cNvSpPr>
                <a:spLocks noChangeArrowheads="1"/>
              </p:cNvSpPr>
              <p:nvPr/>
            </p:nvSpPr>
            <p:spPr bwMode="auto">
              <a:xfrm>
                <a:off x="1903" y="27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4" name="Oval 310"/>
              <p:cNvSpPr>
                <a:spLocks noChangeArrowheads="1"/>
              </p:cNvSpPr>
              <p:nvPr/>
            </p:nvSpPr>
            <p:spPr bwMode="auto">
              <a:xfrm>
                <a:off x="1903" y="27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5" name="Oval 311"/>
              <p:cNvSpPr>
                <a:spLocks noChangeArrowheads="1"/>
              </p:cNvSpPr>
              <p:nvPr/>
            </p:nvSpPr>
            <p:spPr bwMode="auto">
              <a:xfrm>
                <a:off x="1895" y="27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6" name="Oval 312"/>
              <p:cNvSpPr>
                <a:spLocks noChangeArrowheads="1"/>
              </p:cNvSpPr>
              <p:nvPr/>
            </p:nvSpPr>
            <p:spPr bwMode="auto">
              <a:xfrm>
                <a:off x="1895" y="276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7" name="Oval 313"/>
              <p:cNvSpPr>
                <a:spLocks noChangeArrowheads="1"/>
              </p:cNvSpPr>
              <p:nvPr/>
            </p:nvSpPr>
            <p:spPr bwMode="auto">
              <a:xfrm>
                <a:off x="1887" y="27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8" name="Oval 314"/>
              <p:cNvSpPr>
                <a:spLocks noChangeArrowheads="1"/>
              </p:cNvSpPr>
              <p:nvPr/>
            </p:nvSpPr>
            <p:spPr bwMode="auto">
              <a:xfrm>
                <a:off x="1879" y="274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9" name="Oval 315"/>
              <p:cNvSpPr>
                <a:spLocks noChangeArrowheads="1"/>
              </p:cNvSpPr>
              <p:nvPr/>
            </p:nvSpPr>
            <p:spPr bwMode="auto">
              <a:xfrm>
                <a:off x="1879" y="2739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0" name="Oval 316"/>
              <p:cNvSpPr>
                <a:spLocks noChangeArrowheads="1"/>
              </p:cNvSpPr>
              <p:nvPr/>
            </p:nvSpPr>
            <p:spPr bwMode="auto">
              <a:xfrm>
                <a:off x="1871" y="2731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1" name="Oval 317"/>
              <p:cNvSpPr>
                <a:spLocks noChangeArrowheads="1"/>
              </p:cNvSpPr>
              <p:nvPr/>
            </p:nvSpPr>
            <p:spPr bwMode="auto">
              <a:xfrm>
                <a:off x="1863" y="2723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2" name="Oval 318"/>
              <p:cNvSpPr>
                <a:spLocks noChangeArrowheads="1"/>
              </p:cNvSpPr>
              <p:nvPr/>
            </p:nvSpPr>
            <p:spPr bwMode="auto">
              <a:xfrm>
                <a:off x="1863" y="2715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3" name="Oval 319"/>
              <p:cNvSpPr>
                <a:spLocks noChangeArrowheads="1"/>
              </p:cNvSpPr>
              <p:nvPr/>
            </p:nvSpPr>
            <p:spPr bwMode="auto">
              <a:xfrm>
                <a:off x="1855" y="2707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4" name="Oval 320"/>
              <p:cNvSpPr>
                <a:spLocks noChangeArrowheads="1"/>
              </p:cNvSpPr>
              <p:nvPr/>
            </p:nvSpPr>
            <p:spPr bwMode="auto">
              <a:xfrm>
                <a:off x="1847" y="26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5" name="Oval 321"/>
              <p:cNvSpPr>
                <a:spLocks noChangeArrowheads="1"/>
              </p:cNvSpPr>
              <p:nvPr/>
            </p:nvSpPr>
            <p:spPr bwMode="auto">
              <a:xfrm>
                <a:off x="1847" y="26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6" name="Oval 322"/>
              <p:cNvSpPr>
                <a:spLocks noChangeArrowheads="1"/>
              </p:cNvSpPr>
              <p:nvPr/>
            </p:nvSpPr>
            <p:spPr bwMode="auto">
              <a:xfrm>
                <a:off x="1839" y="26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7" name="Oval 323"/>
              <p:cNvSpPr>
                <a:spLocks noChangeArrowheads="1"/>
              </p:cNvSpPr>
              <p:nvPr/>
            </p:nvSpPr>
            <p:spPr bwMode="auto">
              <a:xfrm>
                <a:off x="1831" y="26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8" name="Oval 324"/>
              <p:cNvSpPr>
                <a:spLocks noChangeArrowheads="1"/>
              </p:cNvSpPr>
              <p:nvPr/>
            </p:nvSpPr>
            <p:spPr bwMode="auto">
              <a:xfrm>
                <a:off x="1831" y="26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9" name="Oval 325"/>
              <p:cNvSpPr>
                <a:spLocks noChangeArrowheads="1"/>
              </p:cNvSpPr>
              <p:nvPr/>
            </p:nvSpPr>
            <p:spPr bwMode="auto">
              <a:xfrm>
                <a:off x="1823" y="26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0" name="Oval 326"/>
              <p:cNvSpPr>
                <a:spLocks noChangeArrowheads="1"/>
              </p:cNvSpPr>
              <p:nvPr/>
            </p:nvSpPr>
            <p:spPr bwMode="auto">
              <a:xfrm>
                <a:off x="1823" y="26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1" name="Oval 327"/>
              <p:cNvSpPr>
                <a:spLocks noChangeArrowheads="1"/>
              </p:cNvSpPr>
              <p:nvPr/>
            </p:nvSpPr>
            <p:spPr bwMode="auto">
              <a:xfrm>
                <a:off x="1815" y="26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2" name="Oval 328"/>
              <p:cNvSpPr>
                <a:spLocks noChangeArrowheads="1"/>
              </p:cNvSpPr>
              <p:nvPr/>
            </p:nvSpPr>
            <p:spPr bwMode="auto">
              <a:xfrm>
                <a:off x="1815" y="26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3" name="Oval 329"/>
              <p:cNvSpPr>
                <a:spLocks noChangeArrowheads="1"/>
              </p:cNvSpPr>
              <p:nvPr/>
            </p:nvSpPr>
            <p:spPr bwMode="auto">
              <a:xfrm>
                <a:off x="1807" y="26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4" name="Oval 330"/>
              <p:cNvSpPr>
                <a:spLocks noChangeArrowheads="1"/>
              </p:cNvSpPr>
              <p:nvPr/>
            </p:nvSpPr>
            <p:spPr bwMode="auto">
              <a:xfrm>
                <a:off x="1807" y="26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5" name="Oval 331"/>
              <p:cNvSpPr>
                <a:spLocks noChangeArrowheads="1"/>
              </p:cNvSpPr>
              <p:nvPr/>
            </p:nvSpPr>
            <p:spPr bwMode="auto">
              <a:xfrm>
                <a:off x="1807" y="26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6" name="Oval 332"/>
              <p:cNvSpPr>
                <a:spLocks noChangeArrowheads="1"/>
              </p:cNvSpPr>
              <p:nvPr/>
            </p:nvSpPr>
            <p:spPr bwMode="auto">
              <a:xfrm>
                <a:off x="1799" y="26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7" name="Oval 333"/>
              <p:cNvSpPr>
                <a:spLocks noChangeArrowheads="1"/>
              </p:cNvSpPr>
              <p:nvPr/>
            </p:nvSpPr>
            <p:spPr bwMode="auto">
              <a:xfrm>
                <a:off x="1799" y="26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8" name="Oval 334"/>
              <p:cNvSpPr>
                <a:spLocks noChangeArrowheads="1"/>
              </p:cNvSpPr>
              <p:nvPr/>
            </p:nvSpPr>
            <p:spPr bwMode="auto">
              <a:xfrm>
                <a:off x="1791" y="26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9" name="Oval 335"/>
              <p:cNvSpPr>
                <a:spLocks noChangeArrowheads="1"/>
              </p:cNvSpPr>
              <p:nvPr/>
            </p:nvSpPr>
            <p:spPr bwMode="auto">
              <a:xfrm>
                <a:off x="1791" y="25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0" name="Oval 336"/>
              <p:cNvSpPr>
                <a:spLocks noChangeArrowheads="1"/>
              </p:cNvSpPr>
              <p:nvPr/>
            </p:nvSpPr>
            <p:spPr bwMode="auto">
              <a:xfrm>
                <a:off x="1791" y="25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1" name="Oval 337"/>
              <p:cNvSpPr>
                <a:spLocks noChangeArrowheads="1"/>
              </p:cNvSpPr>
              <p:nvPr/>
            </p:nvSpPr>
            <p:spPr bwMode="auto">
              <a:xfrm>
                <a:off x="1783" y="257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2" name="Oval 338"/>
              <p:cNvSpPr>
                <a:spLocks noChangeArrowheads="1"/>
              </p:cNvSpPr>
              <p:nvPr/>
            </p:nvSpPr>
            <p:spPr bwMode="auto">
              <a:xfrm>
                <a:off x="1783" y="25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3" name="Oval 339"/>
              <p:cNvSpPr>
                <a:spLocks noChangeArrowheads="1"/>
              </p:cNvSpPr>
              <p:nvPr/>
            </p:nvSpPr>
            <p:spPr bwMode="auto">
              <a:xfrm>
                <a:off x="1775" y="25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4" name="Oval 340"/>
              <p:cNvSpPr>
                <a:spLocks noChangeArrowheads="1"/>
              </p:cNvSpPr>
              <p:nvPr/>
            </p:nvSpPr>
            <p:spPr bwMode="auto">
              <a:xfrm>
                <a:off x="1775" y="25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5" name="Oval 341"/>
              <p:cNvSpPr>
                <a:spLocks noChangeArrowheads="1"/>
              </p:cNvSpPr>
              <p:nvPr/>
            </p:nvSpPr>
            <p:spPr bwMode="auto">
              <a:xfrm>
                <a:off x="1775" y="255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6" name="Oval 342"/>
              <p:cNvSpPr>
                <a:spLocks noChangeArrowheads="1"/>
              </p:cNvSpPr>
              <p:nvPr/>
            </p:nvSpPr>
            <p:spPr bwMode="auto">
              <a:xfrm>
                <a:off x="1767" y="254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7" name="Oval 343"/>
              <p:cNvSpPr>
                <a:spLocks noChangeArrowheads="1"/>
              </p:cNvSpPr>
              <p:nvPr/>
            </p:nvSpPr>
            <p:spPr bwMode="auto">
              <a:xfrm>
                <a:off x="1767" y="25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8" name="Oval 344"/>
              <p:cNvSpPr>
                <a:spLocks noChangeArrowheads="1"/>
              </p:cNvSpPr>
              <p:nvPr/>
            </p:nvSpPr>
            <p:spPr bwMode="auto">
              <a:xfrm>
                <a:off x="1759" y="25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9" name="Oval 345"/>
              <p:cNvSpPr>
                <a:spLocks noChangeArrowheads="1"/>
              </p:cNvSpPr>
              <p:nvPr/>
            </p:nvSpPr>
            <p:spPr bwMode="auto">
              <a:xfrm>
                <a:off x="1759" y="25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0" name="Oval 346"/>
              <p:cNvSpPr>
                <a:spLocks noChangeArrowheads="1"/>
              </p:cNvSpPr>
              <p:nvPr/>
            </p:nvSpPr>
            <p:spPr bwMode="auto">
              <a:xfrm>
                <a:off x="1759" y="25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1" name="Oval 347"/>
              <p:cNvSpPr>
                <a:spLocks noChangeArrowheads="1"/>
              </p:cNvSpPr>
              <p:nvPr/>
            </p:nvSpPr>
            <p:spPr bwMode="auto">
              <a:xfrm>
                <a:off x="1751" y="250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2" name="Oval 348"/>
              <p:cNvSpPr>
                <a:spLocks noChangeArrowheads="1"/>
              </p:cNvSpPr>
              <p:nvPr/>
            </p:nvSpPr>
            <p:spPr bwMode="auto">
              <a:xfrm>
                <a:off x="1751" y="24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3" name="Oval 349"/>
              <p:cNvSpPr>
                <a:spLocks noChangeArrowheads="1"/>
              </p:cNvSpPr>
              <p:nvPr/>
            </p:nvSpPr>
            <p:spPr bwMode="auto">
              <a:xfrm>
                <a:off x="1751" y="24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4" name="Oval 350"/>
              <p:cNvSpPr>
                <a:spLocks noChangeArrowheads="1"/>
              </p:cNvSpPr>
              <p:nvPr/>
            </p:nvSpPr>
            <p:spPr bwMode="auto">
              <a:xfrm>
                <a:off x="1743" y="24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5" name="Oval 351"/>
              <p:cNvSpPr>
                <a:spLocks noChangeArrowheads="1"/>
              </p:cNvSpPr>
              <p:nvPr/>
            </p:nvSpPr>
            <p:spPr bwMode="auto">
              <a:xfrm>
                <a:off x="1743" y="24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6" name="Oval 352"/>
              <p:cNvSpPr>
                <a:spLocks noChangeArrowheads="1"/>
              </p:cNvSpPr>
              <p:nvPr/>
            </p:nvSpPr>
            <p:spPr bwMode="auto">
              <a:xfrm>
                <a:off x="1743" y="24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7" name="Oval 353"/>
              <p:cNvSpPr>
                <a:spLocks noChangeArrowheads="1"/>
              </p:cNvSpPr>
              <p:nvPr/>
            </p:nvSpPr>
            <p:spPr bwMode="auto">
              <a:xfrm>
                <a:off x="1735" y="24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8" name="Oval 354"/>
              <p:cNvSpPr>
                <a:spLocks noChangeArrowheads="1"/>
              </p:cNvSpPr>
              <p:nvPr/>
            </p:nvSpPr>
            <p:spPr bwMode="auto">
              <a:xfrm>
                <a:off x="1735" y="24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9" name="Oval 355"/>
              <p:cNvSpPr>
                <a:spLocks noChangeArrowheads="1"/>
              </p:cNvSpPr>
              <p:nvPr/>
            </p:nvSpPr>
            <p:spPr bwMode="auto">
              <a:xfrm>
                <a:off x="1735" y="24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0" name="Oval 356"/>
              <p:cNvSpPr>
                <a:spLocks noChangeArrowheads="1"/>
              </p:cNvSpPr>
              <p:nvPr/>
            </p:nvSpPr>
            <p:spPr bwMode="auto">
              <a:xfrm>
                <a:off x="1727" y="24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1" name="Oval 357"/>
              <p:cNvSpPr>
                <a:spLocks noChangeArrowheads="1"/>
              </p:cNvSpPr>
              <p:nvPr/>
            </p:nvSpPr>
            <p:spPr bwMode="auto">
              <a:xfrm>
                <a:off x="1727" y="24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2" name="Oval 358"/>
              <p:cNvSpPr>
                <a:spLocks noChangeArrowheads="1"/>
              </p:cNvSpPr>
              <p:nvPr/>
            </p:nvSpPr>
            <p:spPr bwMode="auto">
              <a:xfrm>
                <a:off x="1727" y="24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3" name="Oval 359"/>
              <p:cNvSpPr>
                <a:spLocks noChangeArrowheads="1"/>
              </p:cNvSpPr>
              <p:nvPr/>
            </p:nvSpPr>
            <p:spPr bwMode="auto">
              <a:xfrm>
                <a:off x="1727" y="24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4" name="Oval 360"/>
              <p:cNvSpPr>
                <a:spLocks noChangeArrowheads="1"/>
              </p:cNvSpPr>
              <p:nvPr/>
            </p:nvSpPr>
            <p:spPr bwMode="auto">
              <a:xfrm>
                <a:off x="1719" y="24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5" name="Oval 361"/>
              <p:cNvSpPr>
                <a:spLocks noChangeArrowheads="1"/>
              </p:cNvSpPr>
              <p:nvPr/>
            </p:nvSpPr>
            <p:spPr bwMode="auto">
              <a:xfrm>
                <a:off x="1719" y="24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6" name="Oval 362"/>
              <p:cNvSpPr>
                <a:spLocks noChangeArrowheads="1"/>
              </p:cNvSpPr>
              <p:nvPr/>
            </p:nvSpPr>
            <p:spPr bwMode="auto">
              <a:xfrm>
                <a:off x="1719" y="23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7" name="Oval 363"/>
              <p:cNvSpPr>
                <a:spLocks noChangeArrowheads="1"/>
              </p:cNvSpPr>
              <p:nvPr/>
            </p:nvSpPr>
            <p:spPr bwMode="auto">
              <a:xfrm>
                <a:off x="1719" y="23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8" name="Oval 364"/>
              <p:cNvSpPr>
                <a:spLocks noChangeArrowheads="1"/>
              </p:cNvSpPr>
              <p:nvPr/>
            </p:nvSpPr>
            <p:spPr bwMode="auto">
              <a:xfrm>
                <a:off x="1719" y="237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9" name="Oval 365"/>
              <p:cNvSpPr>
                <a:spLocks noChangeArrowheads="1"/>
              </p:cNvSpPr>
              <p:nvPr/>
            </p:nvSpPr>
            <p:spPr bwMode="auto">
              <a:xfrm>
                <a:off x="1711" y="23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0" name="Oval 366"/>
              <p:cNvSpPr>
                <a:spLocks noChangeArrowheads="1"/>
              </p:cNvSpPr>
              <p:nvPr/>
            </p:nvSpPr>
            <p:spPr bwMode="auto">
              <a:xfrm>
                <a:off x="1711" y="23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1" name="Oval 367"/>
              <p:cNvSpPr>
                <a:spLocks noChangeArrowheads="1"/>
              </p:cNvSpPr>
              <p:nvPr/>
            </p:nvSpPr>
            <p:spPr bwMode="auto">
              <a:xfrm>
                <a:off x="1711" y="235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2" name="Oval 368"/>
              <p:cNvSpPr>
                <a:spLocks noChangeArrowheads="1"/>
              </p:cNvSpPr>
              <p:nvPr/>
            </p:nvSpPr>
            <p:spPr bwMode="auto">
              <a:xfrm>
                <a:off x="1711" y="234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3" name="Oval 369"/>
              <p:cNvSpPr>
                <a:spLocks noChangeArrowheads="1"/>
              </p:cNvSpPr>
              <p:nvPr/>
            </p:nvSpPr>
            <p:spPr bwMode="auto">
              <a:xfrm>
                <a:off x="1703" y="23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4" name="Oval 370"/>
              <p:cNvSpPr>
                <a:spLocks noChangeArrowheads="1"/>
              </p:cNvSpPr>
              <p:nvPr/>
            </p:nvSpPr>
            <p:spPr bwMode="auto">
              <a:xfrm>
                <a:off x="1703" y="23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5" name="Oval 371"/>
              <p:cNvSpPr>
                <a:spLocks noChangeArrowheads="1"/>
              </p:cNvSpPr>
              <p:nvPr/>
            </p:nvSpPr>
            <p:spPr bwMode="auto">
              <a:xfrm>
                <a:off x="1703" y="23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6" name="Oval 372"/>
              <p:cNvSpPr>
                <a:spLocks noChangeArrowheads="1"/>
              </p:cNvSpPr>
              <p:nvPr/>
            </p:nvSpPr>
            <p:spPr bwMode="auto">
              <a:xfrm>
                <a:off x="1703" y="23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7" name="Oval 373"/>
              <p:cNvSpPr>
                <a:spLocks noChangeArrowheads="1"/>
              </p:cNvSpPr>
              <p:nvPr/>
            </p:nvSpPr>
            <p:spPr bwMode="auto">
              <a:xfrm>
                <a:off x="1703" y="230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8" name="Oval 374"/>
              <p:cNvSpPr>
                <a:spLocks noChangeArrowheads="1"/>
              </p:cNvSpPr>
              <p:nvPr/>
            </p:nvSpPr>
            <p:spPr bwMode="auto">
              <a:xfrm>
                <a:off x="1703" y="22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9" name="Oval 375"/>
              <p:cNvSpPr>
                <a:spLocks noChangeArrowheads="1"/>
              </p:cNvSpPr>
              <p:nvPr/>
            </p:nvSpPr>
            <p:spPr bwMode="auto">
              <a:xfrm>
                <a:off x="1695" y="22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0" name="Oval 376"/>
              <p:cNvSpPr>
                <a:spLocks noChangeArrowheads="1"/>
              </p:cNvSpPr>
              <p:nvPr/>
            </p:nvSpPr>
            <p:spPr bwMode="auto">
              <a:xfrm>
                <a:off x="1695" y="22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1" name="Oval 377"/>
              <p:cNvSpPr>
                <a:spLocks noChangeArrowheads="1"/>
              </p:cNvSpPr>
              <p:nvPr/>
            </p:nvSpPr>
            <p:spPr bwMode="auto">
              <a:xfrm>
                <a:off x="1695" y="22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2" name="Oval 378"/>
              <p:cNvSpPr>
                <a:spLocks noChangeArrowheads="1"/>
              </p:cNvSpPr>
              <p:nvPr/>
            </p:nvSpPr>
            <p:spPr bwMode="auto">
              <a:xfrm>
                <a:off x="1695" y="22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3" name="Oval 379"/>
              <p:cNvSpPr>
                <a:spLocks noChangeArrowheads="1"/>
              </p:cNvSpPr>
              <p:nvPr/>
            </p:nvSpPr>
            <p:spPr bwMode="auto">
              <a:xfrm>
                <a:off x="1695" y="22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4" name="Oval 380"/>
              <p:cNvSpPr>
                <a:spLocks noChangeArrowheads="1"/>
              </p:cNvSpPr>
              <p:nvPr/>
            </p:nvSpPr>
            <p:spPr bwMode="auto">
              <a:xfrm>
                <a:off x="1695" y="22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5" name="Oval 381"/>
              <p:cNvSpPr>
                <a:spLocks noChangeArrowheads="1"/>
              </p:cNvSpPr>
              <p:nvPr/>
            </p:nvSpPr>
            <p:spPr bwMode="auto">
              <a:xfrm>
                <a:off x="1695" y="22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6" name="Oval 382"/>
              <p:cNvSpPr>
                <a:spLocks noChangeArrowheads="1"/>
              </p:cNvSpPr>
              <p:nvPr/>
            </p:nvSpPr>
            <p:spPr bwMode="auto">
              <a:xfrm>
                <a:off x="1695" y="22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7" name="Oval 383"/>
              <p:cNvSpPr>
                <a:spLocks noChangeArrowheads="1"/>
              </p:cNvSpPr>
              <p:nvPr/>
            </p:nvSpPr>
            <p:spPr bwMode="auto">
              <a:xfrm>
                <a:off x="1687" y="22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8" name="Oval 384"/>
              <p:cNvSpPr>
                <a:spLocks noChangeArrowheads="1"/>
              </p:cNvSpPr>
              <p:nvPr/>
            </p:nvSpPr>
            <p:spPr bwMode="auto">
              <a:xfrm>
                <a:off x="1687" y="22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9" name="Oval 385"/>
              <p:cNvSpPr>
                <a:spLocks noChangeArrowheads="1"/>
              </p:cNvSpPr>
              <p:nvPr/>
            </p:nvSpPr>
            <p:spPr bwMode="auto">
              <a:xfrm>
                <a:off x="1687" y="22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0" name="Oval 386"/>
              <p:cNvSpPr>
                <a:spLocks noChangeArrowheads="1"/>
              </p:cNvSpPr>
              <p:nvPr/>
            </p:nvSpPr>
            <p:spPr bwMode="auto">
              <a:xfrm>
                <a:off x="1687" y="22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1" name="Oval 387"/>
              <p:cNvSpPr>
                <a:spLocks noChangeArrowheads="1"/>
              </p:cNvSpPr>
              <p:nvPr/>
            </p:nvSpPr>
            <p:spPr bwMode="auto">
              <a:xfrm>
                <a:off x="1687" y="21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2" name="Oval 388"/>
              <p:cNvSpPr>
                <a:spLocks noChangeArrowheads="1"/>
              </p:cNvSpPr>
              <p:nvPr/>
            </p:nvSpPr>
            <p:spPr bwMode="auto">
              <a:xfrm>
                <a:off x="1687" y="21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3" name="Oval 389"/>
              <p:cNvSpPr>
                <a:spLocks noChangeArrowheads="1"/>
              </p:cNvSpPr>
              <p:nvPr/>
            </p:nvSpPr>
            <p:spPr bwMode="auto">
              <a:xfrm>
                <a:off x="1687" y="217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4" name="Oval 390"/>
              <p:cNvSpPr>
                <a:spLocks noChangeArrowheads="1"/>
              </p:cNvSpPr>
              <p:nvPr/>
            </p:nvSpPr>
            <p:spPr bwMode="auto">
              <a:xfrm>
                <a:off x="1687" y="21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5" name="Oval 391"/>
              <p:cNvSpPr>
                <a:spLocks noChangeArrowheads="1"/>
              </p:cNvSpPr>
              <p:nvPr/>
            </p:nvSpPr>
            <p:spPr bwMode="auto">
              <a:xfrm>
                <a:off x="1687" y="21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6" name="Oval 392"/>
              <p:cNvSpPr>
                <a:spLocks noChangeArrowheads="1"/>
              </p:cNvSpPr>
              <p:nvPr/>
            </p:nvSpPr>
            <p:spPr bwMode="auto">
              <a:xfrm>
                <a:off x="1687" y="215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7" name="Oval 393"/>
              <p:cNvSpPr>
                <a:spLocks noChangeArrowheads="1"/>
              </p:cNvSpPr>
              <p:nvPr/>
            </p:nvSpPr>
            <p:spPr bwMode="auto">
              <a:xfrm>
                <a:off x="1687" y="214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8" name="Oval 394"/>
              <p:cNvSpPr>
                <a:spLocks noChangeArrowheads="1"/>
              </p:cNvSpPr>
              <p:nvPr/>
            </p:nvSpPr>
            <p:spPr bwMode="auto">
              <a:xfrm>
                <a:off x="1687" y="21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9" name="Oval 395"/>
              <p:cNvSpPr>
                <a:spLocks noChangeArrowheads="1"/>
              </p:cNvSpPr>
              <p:nvPr/>
            </p:nvSpPr>
            <p:spPr bwMode="auto">
              <a:xfrm>
                <a:off x="1687" y="21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0" name="Oval 396"/>
              <p:cNvSpPr>
                <a:spLocks noChangeArrowheads="1"/>
              </p:cNvSpPr>
              <p:nvPr/>
            </p:nvSpPr>
            <p:spPr bwMode="auto">
              <a:xfrm>
                <a:off x="1687" y="21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1" name="Oval 397"/>
              <p:cNvSpPr>
                <a:spLocks noChangeArrowheads="1"/>
              </p:cNvSpPr>
              <p:nvPr/>
            </p:nvSpPr>
            <p:spPr bwMode="auto">
              <a:xfrm>
                <a:off x="1687" y="21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2" name="Oval 398"/>
              <p:cNvSpPr>
                <a:spLocks noChangeArrowheads="1"/>
              </p:cNvSpPr>
              <p:nvPr/>
            </p:nvSpPr>
            <p:spPr bwMode="auto">
              <a:xfrm>
                <a:off x="1687" y="210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3" name="Oval 399"/>
              <p:cNvSpPr>
                <a:spLocks noChangeArrowheads="1"/>
              </p:cNvSpPr>
              <p:nvPr/>
            </p:nvSpPr>
            <p:spPr bwMode="auto">
              <a:xfrm>
                <a:off x="1687" y="20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4" name="Oval 400"/>
              <p:cNvSpPr>
                <a:spLocks noChangeArrowheads="1"/>
              </p:cNvSpPr>
              <p:nvPr/>
            </p:nvSpPr>
            <p:spPr bwMode="auto">
              <a:xfrm>
                <a:off x="1687" y="20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5" name="Oval 401"/>
              <p:cNvSpPr>
                <a:spLocks noChangeArrowheads="1"/>
              </p:cNvSpPr>
              <p:nvPr/>
            </p:nvSpPr>
            <p:spPr bwMode="auto">
              <a:xfrm>
                <a:off x="1687" y="20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6" name="Oval 402"/>
              <p:cNvSpPr>
                <a:spLocks noChangeArrowheads="1"/>
              </p:cNvSpPr>
              <p:nvPr/>
            </p:nvSpPr>
            <p:spPr bwMode="auto">
              <a:xfrm>
                <a:off x="1687" y="20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7" name="Oval 403"/>
              <p:cNvSpPr>
                <a:spLocks noChangeArrowheads="1"/>
              </p:cNvSpPr>
              <p:nvPr/>
            </p:nvSpPr>
            <p:spPr bwMode="auto">
              <a:xfrm>
                <a:off x="1687" y="20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8" name="Oval 404"/>
              <p:cNvSpPr>
                <a:spLocks noChangeArrowheads="1"/>
              </p:cNvSpPr>
              <p:nvPr/>
            </p:nvSpPr>
            <p:spPr bwMode="auto">
              <a:xfrm>
                <a:off x="1687" y="20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9" name="Oval 405"/>
              <p:cNvSpPr>
                <a:spLocks noChangeArrowheads="1"/>
              </p:cNvSpPr>
              <p:nvPr/>
            </p:nvSpPr>
            <p:spPr bwMode="auto">
              <a:xfrm>
                <a:off x="1687" y="20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0" name="Oval 406"/>
              <p:cNvSpPr>
                <a:spLocks noChangeArrowheads="1"/>
              </p:cNvSpPr>
              <p:nvPr/>
            </p:nvSpPr>
            <p:spPr bwMode="auto">
              <a:xfrm>
                <a:off x="1687" y="20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1" name="Oval 407"/>
              <p:cNvSpPr>
                <a:spLocks noChangeArrowheads="1"/>
              </p:cNvSpPr>
              <p:nvPr/>
            </p:nvSpPr>
            <p:spPr bwMode="auto">
              <a:xfrm>
                <a:off x="1695" y="20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2" name="Oval 408"/>
              <p:cNvSpPr>
                <a:spLocks noChangeArrowheads="1"/>
              </p:cNvSpPr>
              <p:nvPr/>
            </p:nvSpPr>
            <p:spPr bwMode="auto">
              <a:xfrm>
                <a:off x="1695" y="20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3" name="Oval 409"/>
              <p:cNvSpPr>
                <a:spLocks noChangeArrowheads="1"/>
              </p:cNvSpPr>
              <p:nvPr/>
            </p:nvSpPr>
            <p:spPr bwMode="auto">
              <a:xfrm>
                <a:off x="1695" y="20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4" name="Oval 410"/>
              <p:cNvSpPr>
                <a:spLocks noChangeArrowheads="1"/>
              </p:cNvSpPr>
              <p:nvPr/>
            </p:nvSpPr>
            <p:spPr bwMode="auto">
              <a:xfrm>
                <a:off x="1695" y="20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5" name="Oval 411"/>
              <p:cNvSpPr>
                <a:spLocks noChangeArrowheads="1"/>
              </p:cNvSpPr>
              <p:nvPr/>
            </p:nvSpPr>
            <p:spPr bwMode="auto">
              <a:xfrm>
                <a:off x="1695" y="20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6" name="Oval 412"/>
              <p:cNvSpPr>
                <a:spLocks noChangeArrowheads="1"/>
              </p:cNvSpPr>
              <p:nvPr/>
            </p:nvSpPr>
            <p:spPr bwMode="auto">
              <a:xfrm>
                <a:off x="1695" y="19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614"/>
            <p:cNvGrpSpPr>
              <a:grpSpLocks/>
            </p:cNvGrpSpPr>
            <p:nvPr/>
          </p:nvGrpSpPr>
          <p:grpSpPr bwMode="auto">
            <a:xfrm>
              <a:off x="1695" y="956"/>
              <a:ext cx="1169" cy="1071"/>
              <a:chOff x="1695" y="956"/>
              <a:chExt cx="1169" cy="1071"/>
            </a:xfrm>
          </p:grpSpPr>
          <p:sp>
            <p:nvSpPr>
              <p:cNvPr id="11678" name="Oval 414"/>
              <p:cNvSpPr>
                <a:spLocks noChangeArrowheads="1"/>
              </p:cNvSpPr>
              <p:nvPr/>
            </p:nvSpPr>
            <p:spPr bwMode="auto">
              <a:xfrm>
                <a:off x="1695" y="19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9" name="Oval 415"/>
              <p:cNvSpPr>
                <a:spLocks noChangeArrowheads="1"/>
              </p:cNvSpPr>
              <p:nvPr/>
            </p:nvSpPr>
            <p:spPr bwMode="auto">
              <a:xfrm>
                <a:off x="1695" y="197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0" name="Oval 416"/>
              <p:cNvSpPr>
                <a:spLocks noChangeArrowheads="1"/>
              </p:cNvSpPr>
              <p:nvPr/>
            </p:nvSpPr>
            <p:spPr bwMode="auto">
              <a:xfrm>
                <a:off x="1703" y="19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1" name="Oval 417"/>
              <p:cNvSpPr>
                <a:spLocks noChangeArrowheads="1"/>
              </p:cNvSpPr>
              <p:nvPr/>
            </p:nvSpPr>
            <p:spPr bwMode="auto">
              <a:xfrm>
                <a:off x="1703" y="19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2" name="Oval 418"/>
              <p:cNvSpPr>
                <a:spLocks noChangeArrowheads="1"/>
              </p:cNvSpPr>
              <p:nvPr/>
            </p:nvSpPr>
            <p:spPr bwMode="auto">
              <a:xfrm>
                <a:off x="1703" y="195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3" name="Oval 419"/>
              <p:cNvSpPr>
                <a:spLocks noChangeArrowheads="1"/>
              </p:cNvSpPr>
              <p:nvPr/>
            </p:nvSpPr>
            <p:spPr bwMode="auto">
              <a:xfrm>
                <a:off x="1703" y="194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4" name="Oval 420"/>
              <p:cNvSpPr>
                <a:spLocks noChangeArrowheads="1"/>
              </p:cNvSpPr>
              <p:nvPr/>
            </p:nvSpPr>
            <p:spPr bwMode="auto">
              <a:xfrm>
                <a:off x="1703" y="19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5" name="Oval 421"/>
              <p:cNvSpPr>
                <a:spLocks noChangeArrowheads="1"/>
              </p:cNvSpPr>
              <p:nvPr/>
            </p:nvSpPr>
            <p:spPr bwMode="auto">
              <a:xfrm>
                <a:off x="1703" y="19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6" name="Oval 422"/>
              <p:cNvSpPr>
                <a:spLocks noChangeArrowheads="1"/>
              </p:cNvSpPr>
              <p:nvPr/>
            </p:nvSpPr>
            <p:spPr bwMode="auto">
              <a:xfrm>
                <a:off x="1711" y="19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7" name="Oval 423"/>
              <p:cNvSpPr>
                <a:spLocks noChangeArrowheads="1"/>
              </p:cNvSpPr>
              <p:nvPr/>
            </p:nvSpPr>
            <p:spPr bwMode="auto">
              <a:xfrm>
                <a:off x="1711" y="19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8" name="Oval 424"/>
              <p:cNvSpPr>
                <a:spLocks noChangeArrowheads="1"/>
              </p:cNvSpPr>
              <p:nvPr/>
            </p:nvSpPr>
            <p:spPr bwMode="auto">
              <a:xfrm>
                <a:off x="1711" y="190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9" name="Oval 425"/>
              <p:cNvSpPr>
                <a:spLocks noChangeArrowheads="1"/>
              </p:cNvSpPr>
              <p:nvPr/>
            </p:nvSpPr>
            <p:spPr bwMode="auto">
              <a:xfrm>
                <a:off x="1711" y="18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0" name="Oval 426"/>
              <p:cNvSpPr>
                <a:spLocks noChangeArrowheads="1"/>
              </p:cNvSpPr>
              <p:nvPr/>
            </p:nvSpPr>
            <p:spPr bwMode="auto">
              <a:xfrm>
                <a:off x="1711" y="18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1" name="Oval 427"/>
              <p:cNvSpPr>
                <a:spLocks noChangeArrowheads="1"/>
              </p:cNvSpPr>
              <p:nvPr/>
            </p:nvSpPr>
            <p:spPr bwMode="auto">
              <a:xfrm>
                <a:off x="1719" y="18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2" name="Oval 428"/>
              <p:cNvSpPr>
                <a:spLocks noChangeArrowheads="1"/>
              </p:cNvSpPr>
              <p:nvPr/>
            </p:nvSpPr>
            <p:spPr bwMode="auto">
              <a:xfrm>
                <a:off x="1719" y="18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3" name="Oval 429"/>
              <p:cNvSpPr>
                <a:spLocks noChangeArrowheads="1"/>
              </p:cNvSpPr>
              <p:nvPr/>
            </p:nvSpPr>
            <p:spPr bwMode="auto">
              <a:xfrm>
                <a:off x="1719" y="18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4" name="Oval 430"/>
              <p:cNvSpPr>
                <a:spLocks noChangeArrowheads="1"/>
              </p:cNvSpPr>
              <p:nvPr/>
            </p:nvSpPr>
            <p:spPr bwMode="auto">
              <a:xfrm>
                <a:off x="1719" y="18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5" name="Oval 431"/>
              <p:cNvSpPr>
                <a:spLocks noChangeArrowheads="1"/>
              </p:cNvSpPr>
              <p:nvPr/>
            </p:nvSpPr>
            <p:spPr bwMode="auto">
              <a:xfrm>
                <a:off x="1727" y="18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6" name="Oval 432"/>
              <p:cNvSpPr>
                <a:spLocks noChangeArrowheads="1"/>
              </p:cNvSpPr>
              <p:nvPr/>
            </p:nvSpPr>
            <p:spPr bwMode="auto">
              <a:xfrm>
                <a:off x="1727" y="18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7" name="Oval 433"/>
              <p:cNvSpPr>
                <a:spLocks noChangeArrowheads="1"/>
              </p:cNvSpPr>
              <p:nvPr/>
            </p:nvSpPr>
            <p:spPr bwMode="auto">
              <a:xfrm>
                <a:off x="1727" y="18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8" name="Oval 434"/>
              <p:cNvSpPr>
                <a:spLocks noChangeArrowheads="1"/>
              </p:cNvSpPr>
              <p:nvPr/>
            </p:nvSpPr>
            <p:spPr bwMode="auto">
              <a:xfrm>
                <a:off x="1727" y="18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9" name="Oval 435"/>
              <p:cNvSpPr>
                <a:spLocks noChangeArrowheads="1"/>
              </p:cNvSpPr>
              <p:nvPr/>
            </p:nvSpPr>
            <p:spPr bwMode="auto">
              <a:xfrm>
                <a:off x="1735" y="18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0" name="Oval 436"/>
              <p:cNvSpPr>
                <a:spLocks noChangeArrowheads="1"/>
              </p:cNvSpPr>
              <p:nvPr/>
            </p:nvSpPr>
            <p:spPr bwMode="auto">
              <a:xfrm>
                <a:off x="1735" y="18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1" name="Oval 437"/>
              <p:cNvSpPr>
                <a:spLocks noChangeArrowheads="1"/>
              </p:cNvSpPr>
              <p:nvPr/>
            </p:nvSpPr>
            <p:spPr bwMode="auto">
              <a:xfrm>
                <a:off x="1735" y="18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2" name="Oval 438"/>
              <p:cNvSpPr>
                <a:spLocks noChangeArrowheads="1"/>
              </p:cNvSpPr>
              <p:nvPr/>
            </p:nvSpPr>
            <p:spPr bwMode="auto">
              <a:xfrm>
                <a:off x="1743" y="17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3" name="Oval 439"/>
              <p:cNvSpPr>
                <a:spLocks noChangeArrowheads="1"/>
              </p:cNvSpPr>
              <p:nvPr/>
            </p:nvSpPr>
            <p:spPr bwMode="auto">
              <a:xfrm>
                <a:off x="1743" y="17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4" name="Oval 440"/>
              <p:cNvSpPr>
                <a:spLocks noChangeArrowheads="1"/>
              </p:cNvSpPr>
              <p:nvPr/>
            </p:nvSpPr>
            <p:spPr bwMode="auto">
              <a:xfrm>
                <a:off x="1743" y="177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5" name="Oval 441"/>
              <p:cNvSpPr>
                <a:spLocks noChangeArrowheads="1"/>
              </p:cNvSpPr>
              <p:nvPr/>
            </p:nvSpPr>
            <p:spPr bwMode="auto">
              <a:xfrm>
                <a:off x="1751" y="17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6" name="Oval 442"/>
              <p:cNvSpPr>
                <a:spLocks noChangeArrowheads="1"/>
              </p:cNvSpPr>
              <p:nvPr/>
            </p:nvSpPr>
            <p:spPr bwMode="auto">
              <a:xfrm>
                <a:off x="1751" y="17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7" name="Oval 443"/>
              <p:cNvSpPr>
                <a:spLocks noChangeArrowheads="1"/>
              </p:cNvSpPr>
              <p:nvPr/>
            </p:nvSpPr>
            <p:spPr bwMode="auto">
              <a:xfrm>
                <a:off x="1751" y="175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8" name="Oval 444"/>
              <p:cNvSpPr>
                <a:spLocks noChangeArrowheads="1"/>
              </p:cNvSpPr>
              <p:nvPr/>
            </p:nvSpPr>
            <p:spPr bwMode="auto">
              <a:xfrm>
                <a:off x="1759" y="174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9" name="Oval 445"/>
              <p:cNvSpPr>
                <a:spLocks noChangeArrowheads="1"/>
              </p:cNvSpPr>
              <p:nvPr/>
            </p:nvSpPr>
            <p:spPr bwMode="auto">
              <a:xfrm>
                <a:off x="1759" y="17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0" name="Oval 446"/>
              <p:cNvSpPr>
                <a:spLocks noChangeArrowheads="1"/>
              </p:cNvSpPr>
              <p:nvPr/>
            </p:nvSpPr>
            <p:spPr bwMode="auto">
              <a:xfrm>
                <a:off x="1759" y="17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1" name="Oval 447"/>
              <p:cNvSpPr>
                <a:spLocks noChangeArrowheads="1"/>
              </p:cNvSpPr>
              <p:nvPr/>
            </p:nvSpPr>
            <p:spPr bwMode="auto">
              <a:xfrm>
                <a:off x="1767" y="17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2" name="Oval 448"/>
              <p:cNvSpPr>
                <a:spLocks noChangeArrowheads="1"/>
              </p:cNvSpPr>
              <p:nvPr/>
            </p:nvSpPr>
            <p:spPr bwMode="auto">
              <a:xfrm>
                <a:off x="1767" y="17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3" name="Oval 449"/>
              <p:cNvSpPr>
                <a:spLocks noChangeArrowheads="1"/>
              </p:cNvSpPr>
              <p:nvPr/>
            </p:nvSpPr>
            <p:spPr bwMode="auto">
              <a:xfrm>
                <a:off x="1775" y="170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4" name="Oval 450"/>
              <p:cNvSpPr>
                <a:spLocks noChangeArrowheads="1"/>
              </p:cNvSpPr>
              <p:nvPr/>
            </p:nvSpPr>
            <p:spPr bwMode="auto">
              <a:xfrm>
                <a:off x="1775" y="16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5" name="Oval 451"/>
              <p:cNvSpPr>
                <a:spLocks noChangeArrowheads="1"/>
              </p:cNvSpPr>
              <p:nvPr/>
            </p:nvSpPr>
            <p:spPr bwMode="auto">
              <a:xfrm>
                <a:off x="1775" y="16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6" name="Oval 452"/>
              <p:cNvSpPr>
                <a:spLocks noChangeArrowheads="1"/>
              </p:cNvSpPr>
              <p:nvPr/>
            </p:nvSpPr>
            <p:spPr bwMode="auto">
              <a:xfrm>
                <a:off x="1783" y="16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7" name="Oval 453"/>
              <p:cNvSpPr>
                <a:spLocks noChangeArrowheads="1"/>
              </p:cNvSpPr>
              <p:nvPr/>
            </p:nvSpPr>
            <p:spPr bwMode="auto">
              <a:xfrm>
                <a:off x="1791" y="16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8" name="Oval 454"/>
              <p:cNvSpPr>
                <a:spLocks noChangeArrowheads="1"/>
              </p:cNvSpPr>
              <p:nvPr/>
            </p:nvSpPr>
            <p:spPr bwMode="auto">
              <a:xfrm>
                <a:off x="1791" y="16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9" name="Oval 455"/>
              <p:cNvSpPr>
                <a:spLocks noChangeArrowheads="1"/>
              </p:cNvSpPr>
              <p:nvPr/>
            </p:nvSpPr>
            <p:spPr bwMode="auto">
              <a:xfrm>
                <a:off x="1791" y="16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0" name="Oval 456"/>
              <p:cNvSpPr>
                <a:spLocks noChangeArrowheads="1"/>
              </p:cNvSpPr>
              <p:nvPr/>
            </p:nvSpPr>
            <p:spPr bwMode="auto">
              <a:xfrm>
                <a:off x="1799" y="16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1" name="Oval 457"/>
              <p:cNvSpPr>
                <a:spLocks noChangeArrowheads="1"/>
              </p:cNvSpPr>
              <p:nvPr/>
            </p:nvSpPr>
            <p:spPr bwMode="auto">
              <a:xfrm>
                <a:off x="1799" y="16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2" name="Oval 458"/>
              <p:cNvSpPr>
                <a:spLocks noChangeArrowheads="1"/>
              </p:cNvSpPr>
              <p:nvPr/>
            </p:nvSpPr>
            <p:spPr bwMode="auto">
              <a:xfrm>
                <a:off x="1807" y="16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3" name="Oval 459"/>
              <p:cNvSpPr>
                <a:spLocks noChangeArrowheads="1"/>
              </p:cNvSpPr>
              <p:nvPr/>
            </p:nvSpPr>
            <p:spPr bwMode="auto">
              <a:xfrm>
                <a:off x="1807" y="16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4" name="Oval 460"/>
              <p:cNvSpPr>
                <a:spLocks noChangeArrowheads="1"/>
              </p:cNvSpPr>
              <p:nvPr/>
            </p:nvSpPr>
            <p:spPr bwMode="auto">
              <a:xfrm>
                <a:off x="1815" y="16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5" name="Oval 461"/>
              <p:cNvSpPr>
                <a:spLocks noChangeArrowheads="1"/>
              </p:cNvSpPr>
              <p:nvPr/>
            </p:nvSpPr>
            <p:spPr bwMode="auto">
              <a:xfrm>
                <a:off x="1815" y="16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6" name="Oval 462"/>
              <p:cNvSpPr>
                <a:spLocks noChangeArrowheads="1"/>
              </p:cNvSpPr>
              <p:nvPr/>
            </p:nvSpPr>
            <p:spPr bwMode="auto">
              <a:xfrm>
                <a:off x="1823" y="16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7" name="Oval 463"/>
              <p:cNvSpPr>
                <a:spLocks noChangeArrowheads="1"/>
              </p:cNvSpPr>
              <p:nvPr/>
            </p:nvSpPr>
            <p:spPr bwMode="auto">
              <a:xfrm>
                <a:off x="1823" y="16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8" name="Oval 464"/>
              <p:cNvSpPr>
                <a:spLocks noChangeArrowheads="1"/>
              </p:cNvSpPr>
              <p:nvPr/>
            </p:nvSpPr>
            <p:spPr bwMode="auto">
              <a:xfrm>
                <a:off x="1823" y="15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9" name="Oval 465"/>
              <p:cNvSpPr>
                <a:spLocks noChangeArrowheads="1"/>
              </p:cNvSpPr>
              <p:nvPr/>
            </p:nvSpPr>
            <p:spPr bwMode="auto">
              <a:xfrm>
                <a:off x="1831" y="1588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0" name="Oval 466"/>
              <p:cNvSpPr>
                <a:spLocks noChangeArrowheads="1"/>
              </p:cNvSpPr>
              <p:nvPr/>
            </p:nvSpPr>
            <p:spPr bwMode="auto">
              <a:xfrm>
                <a:off x="1831" y="1580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1" name="Oval 467"/>
              <p:cNvSpPr>
                <a:spLocks noChangeArrowheads="1"/>
              </p:cNvSpPr>
              <p:nvPr/>
            </p:nvSpPr>
            <p:spPr bwMode="auto">
              <a:xfrm>
                <a:off x="1839" y="1580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2" name="Oval 468"/>
              <p:cNvSpPr>
                <a:spLocks noChangeArrowheads="1"/>
              </p:cNvSpPr>
              <p:nvPr/>
            </p:nvSpPr>
            <p:spPr bwMode="auto">
              <a:xfrm>
                <a:off x="1839" y="1572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3" name="Oval 469"/>
              <p:cNvSpPr>
                <a:spLocks noChangeArrowheads="1"/>
              </p:cNvSpPr>
              <p:nvPr/>
            </p:nvSpPr>
            <p:spPr bwMode="auto">
              <a:xfrm>
                <a:off x="1847" y="1564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4" name="Oval 470"/>
              <p:cNvSpPr>
                <a:spLocks noChangeArrowheads="1"/>
              </p:cNvSpPr>
              <p:nvPr/>
            </p:nvSpPr>
            <p:spPr bwMode="auto">
              <a:xfrm>
                <a:off x="1847" y="1556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5" name="Oval 471"/>
              <p:cNvSpPr>
                <a:spLocks noChangeArrowheads="1"/>
              </p:cNvSpPr>
              <p:nvPr/>
            </p:nvSpPr>
            <p:spPr bwMode="auto">
              <a:xfrm>
                <a:off x="1855" y="15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6" name="Oval 472"/>
              <p:cNvSpPr>
                <a:spLocks noChangeArrowheads="1"/>
              </p:cNvSpPr>
              <p:nvPr/>
            </p:nvSpPr>
            <p:spPr bwMode="auto">
              <a:xfrm>
                <a:off x="1863" y="154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7" name="Oval 473"/>
              <p:cNvSpPr>
                <a:spLocks noChangeArrowheads="1"/>
              </p:cNvSpPr>
              <p:nvPr/>
            </p:nvSpPr>
            <p:spPr bwMode="auto">
              <a:xfrm>
                <a:off x="1863" y="153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8" name="Oval 474"/>
              <p:cNvSpPr>
                <a:spLocks noChangeArrowheads="1"/>
              </p:cNvSpPr>
              <p:nvPr/>
            </p:nvSpPr>
            <p:spPr bwMode="auto">
              <a:xfrm>
                <a:off x="1871" y="152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9" name="Oval 475"/>
              <p:cNvSpPr>
                <a:spLocks noChangeArrowheads="1"/>
              </p:cNvSpPr>
              <p:nvPr/>
            </p:nvSpPr>
            <p:spPr bwMode="auto">
              <a:xfrm>
                <a:off x="1871" y="15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0" name="Oval 476"/>
              <p:cNvSpPr>
                <a:spLocks noChangeArrowheads="1"/>
              </p:cNvSpPr>
              <p:nvPr/>
            </p:nvSpPr>
            <p:spPr bwMode="auto">
              <a:xfrm>
                <a:off x="1879" y="15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1" name="Oval 477"/>
              <p:cNvSpPr>
                <a:spLocks noChangeArrowheads="1"/>
              </p:cNvSpPr>
              <p:nvPr/>
            </p:nvSpPr>
            <p:spPr bwMode="auto">
              <a:xfrm>
                <a:off x="1879" y="150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2" name="Oval 478"/>
              <p:cNvSpPr>
                <a:spLocks noChangeArrowheads="1"/>
              </p:cNvSpPr>
              <p:nvPr/>
            </p:nvSpPr>
            <p:spPr bwMode="auto">
              <a:xfrm>
                <a:off x="1887" y="150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3" name="Oval 479"/>
              <p:cNvSpPr>
                <a:spLocks noChangeArrowheads="1"/>
              </p:cNvSpPr>
              <p:nvPr/>
            </p:nvSpPr>
            <p:spPr bwMode="auto">
              <a:xfrm>
                <a:off x="1887" y="149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4" name="Oval 480"/>
              <p:cNvSpPr>
                <a:spLocks noChangeArrowheads="1"/>
              </p:cNvSpPr>
              <p:nvPr/>
            </p:nvSpPr>
            <p:spPr bwMode="auto">
              <a:xfrm>
                <a:off x="1895" y="149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5" name="Oval 481"/>
              <p:cNvSpPr>
                <a:spLocks noChangeArrowheads="1"/>
              </p:cNvSpPr>
              <p:nvPr/>
            </p:nvSpPr>
            <p:spPr bwMode="auto">
              <a:xfrm>
                <a:off x="1895" y="148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6" name="Oval 482"/>
              <p:cNvSpPr>
                <a:spLocks noChangeArrowheads="1"/>
              </p:cNvSpPr>
              <p:nvPr/>
            </p:nvSpPr>
            <p:spPr bwMode="auto">
              <a:xfrm>
                <a:off x="1903" y="147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7" name="Oval 483"/>
              <p:cNvSpPr>
                <a:spLocks noChangeArrowheads="1"/>
              </p:cNvSpPr>
              <p:nvPr/>
            </p:nvSpPr>
            <p:spPr bwMode="auto">
              <a:xfrm>
                <a:off x="1903" y="14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8" name="Oval 484"/>
              <p:cNvSpPr>
                <a:spLocks noChangeArrowheads="1"/>
              </p:cNvSpPr>
              <p:nvPr/>
            </p:nvSpPr>
            <p:spPr bwMode="auto">
              <a:xfrm>
                <a:off x="1911" y="14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49" name="Oval 485"/>
              <p:cNvSpPr>
                <a:spLocks noChangeArrowheads="1"/>
              </p:cNvSpPr>
              <p:nvPr/>
            </p:nvSpPr>
            <p:spPr bwMode="auto">
              <a:xfrm>
                <a:off x="1911" y="146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0" name="Oval 486"/>
              <p:cNvSpPr>
                <a:spLocks noChangeArrowheads="1"/>
              </p:cNvSpPr>
              <p:nvPr/>
            </p:nvSpPr>
            <p:spPr bwMode="auto">
              <a:xfrm>
                <a:off x="1919" y="14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1" name="Oval 487"/>
              <p:cNvSpPr>
                <a:spLocks noChangeArrowheads="1"/>
              </p:cNvSpPr>
              <p:nvPr/>
            </p:nvSpPr>
            <p:spPr bwMode="auto">
              <a:xfrm>
                <a:off x="1919" y="14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2" name="Oval 488"/>
              <p:cNvSpPr>
                <a:spLocks noChangeArrowheads="1"/>
              </p:cNvSpPr>
              <p:nvPr/>
            </p:nvSpPr>
            <p:spPr bwMode="auto">
              <a:xfrm>
                <a:off x="1927" y="14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3" name="Oval 489"/>
              <p:cNvSpPr>
                <a:spLocks noChangeArrowheads="1"/>
              </p:cNvSpPr>
              <p:nvPr/>
            </p:nvSpPr>
            <p:spPr bwMode="auto">
              <a:xfrm>
                <a:off x="1935" y="143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4" name="Oval 490"/>
              <p:cNvSpPr>
                <a:spLocks noChangeArrowheads="1"/>
              </p:cNvSpPr>
              <p:nvPr/>
            </p:nvSpPr>
            <p:spPr bwMode="auto">
              <a:xfrm>
                <a:off x="1935" y="142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5" name="Oval 491"/>
              <p:cNvSpPr>
                <a:spLocks noChangeArrowheads="1"/>
              </p:cNvSpPr>
              <p:nvPr/>
            </p:nvSpPr>
            <p:spPr bwMode="auto">
              <a:xfrm>
                <a:off x="1943" y="142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6" name="Oval 492"/>
              <p:cNvSpPr>
                <a:spLocks noChangeArrowheads="1"/>
              </p:cNvSpPr>
              <p:nvPr/>
            </p:nvSpPr>
            <p:spPr bwMode="auto">
              <a:xfrm>
                <a:off x="1943" y="142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7" name="Oval 493"/>
              <p:cNvSpPr>
                <a:spLocks noChangeArrowheads="1"/>
              </p:cNvSpPr>
              <p:nvPr/>
            </p:nvSpPr>
            <p:spPr bwMode="auto">
              <a:xfrm>
                <a:off x="1951" y="14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8" name="Oval 494"/>
              <p:cNvSpPr>
                <a:spLocks noChangeArrowheads="1"/>
              </p:cNvSpPr>
              <p:nvPr/>
            </p:nvSpPr>
            <p:spPr bwMode="auto">
              <a:xfrm>
                <a:off x="1951" y="14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9" name="Oval 495"/>
              <p:cNvSpPr>
                <a:spLocks noChangeArrowheads="1"/>
              </p:cNvSpPr>
              <p:nvPr/>
            </p:nvSpPr>
            <p:spPr bwMode="auto">
              <a:xfrm>
                <a:off x="1959" y="14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0" name="Oval 496"/>
              <p:cNvSpPr>
                <a:spLocks noChangeArrowheads="1"/>
              </p:cNvSpPr>
              <p:nvPr/>
            </p:nvSpPr>
            <p:spPr bwMode="auto">
              <a:xfrm>
                <a:off x="1967" y="13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1" name="Oval 497"/>
              <p:cNvSpPr>
                <a:spLocks noChangeArrowheads="1"/>
              </p:cNvSpPr>
              <p:nvPr/>
            </p:nvSpPr>
            <p:spPr bwMode="auto">
              <a:xfrm>
                <a:off x="1967" y="13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2" name="Oval 498"/>
              <p:cNvSpPr>
                <a:spLocks noChangeArrowheads="1"/>
              </p:cNvSpPr>
              <p:nvPr/>
            </p:nvSpPr>
            <p:spPr bwMode="auto">
              <a:xfrm>
                <a:off x="1975" y="13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3" name="Oval 499"/>
              <p:cNvSpPr>
                <a:spLocks noChangeArrowheads="1"/>
              </p:cNvSpPr>
              <p:nvPr/>
            </p:nvSpPr>
            <p:spPr bwMode="auto">
              <a:xfrm>
                <a:off x="1975" y="13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4" name="Oval 500"/>
              <p:cNvSpPr>
                <a:spLocks noChangeArrowheads="1"/>
              </p:cNvSpPr>
              <p:nvPr/>
            </p:nvSpPr>
            <p:spPr bwMode="auto">
              <a:xfrm>
                <a:off x="1983" y="13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5" name="Oval 501"/>
              <p:cNvSpPr>
                <a:spLocks noChangeArrowheads="1"/>
              </p:cNvSpPr>
              <p:nvPr/>
            </p:nvSpPr>
            <p:spPr bwMode="auto">
              <a:xfrm>
                <a:off x="1991" y="13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6" name="Oval 502"/>
              <p:cNvSpPr>
                <a:spLocks noChangeArrowheads="1"/>
              </p:cNvSpPr>
              <p:nvPr/>
            </p:nvSpPr>
            <p:spPr bwMode="auto">
              <a:xfrm>
                <a:off x="1999" y="13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7" name="Oval 503"/>
              <p:cNvSpPr>
                <a:spLocks noChangeArrowheads="1"/>
              </p:cNvSpPr>
              <p:nvPr/>
            </p:nvSpPr>
            <p:spPr bwMode="auto">
              <a:xfrm>
                <a:off x="2007" y="13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8" name="Oval 504"/>
              <p:cNvSpPr>
                <a:spLocks noChangeArrowheads="1"/>
              </p:cNvSpPr>
              <p:nvPr/>
            </p:nvSpPr>
            <p:spPr bwMode="auto">
              <a:xfrm>
                <a:off x="2015" y="134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9" name="Oval 505"/>
              <p:cNvSpPr>
                <a:spLocks noChangeArrowheads="1"/>
              </p:cNvSpPr>
              <p:nvPr/>
            </p:nvSpPr>
            <p:spPr bwMode="auto">
              <a:xfrm>
                <a:off x="2023" y="133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0" name="Oval 506"/>
              <p:cNvSpPr>
                <a:spLocks noChangeArrowheads="1"/>
              </p:cNvSpPr>
              <p:nvPr/>
            </p:nvSpPr>
            <p:spPr bwMode="auto">
              <a:xfrm>
                <a:off x="2031" y="132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1" name="Oval 507"/>
              <p:cNvSpPr>
                <a:spLocks noChangeArrowheads="1"/>
              </p:cNvSpPr>
              <p:nvPr/>
            </p:nvSpPr>
            <p:spPr bwMode="auto">
              <a:xfrm>
                <a:off x="2031" y="13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2" name="Oval 508"/>
              <p:cNvSpPr>
                <a:spLocks noChangeArrowheads="1"/>
              </p:cNvSpPr>
              <p:nvPr/>
            </p:nvSpPr>
            <p:spPr bwMode="auto">
              <a:xfrm>
                <a:off x="2039" y="13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3" name="Oval 509"/>
              <p:cNvSpPr>
                <a:spLocks noChangeArrowheads="1"/>
              </p:cNvSpPr>
              <p:nvPr/>
            </p:nvSpPr>
            <p:spPr bwMode="auto">
              <a:xfrm>
                <a:off x="2047" y="130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4" name="Oval 510"/>
              <p:cNvSpPr>
                <a:spLocks noChangeArrowheads="1"/>
              </p:cNvSpPr>
              <p:nvPr/>
            </p:nvSpPr>
            <p:spPr bwMode="auto">
              <a:xfrm>
                <a:off x="2047" y="130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5" name="Oval 511"/>
              <p:cNvSpPr>
                <a:spLocks noChangeArrowheads="1"/>
              </p:cNvSpPr>
              <p:nvPr/>
            </p:nvSpPr>
            <p:spPr bwMode="auto">
              <a:xfrm>
                <a:off x="2055" y="130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6" name="Oval 512"/>
              <p:cNvSpPr>
                <a:spLocks noChangeArrowheads="1"/>
              </p:cNvSpPr>
              <p:nvPr/>
            </p:nvSpPr>
            <p:spPr bwMode="auto">
              <a:xfrm>
                <a:off x="2063" y="129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7" name="Oval 513"/>
              <p:cNvSpPr>
                <a:spLocks noChangeArrowheads="1"/>
              </p:cNvSpPr>
              <p:nvPr/>
            </p:nvSpPr>
            <p:spPr bwMode="auto">
              <a:xfrm>
                <a:off x="2071" y="128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8" name="Oval 514"/>
              <p:cNvSpPr>
                <a:spLocks noChangeArrowheads="1"/>
              </p:cNvSpPr>
              <p:nvPr/>
            </p:nvSpPr>
            <p:spPr bwMode="auto">
              <a:xfrm>
                <a:off x="2079" y="127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9" name="Oval 515"/>
              <p:cNvSpPr>
                <a:spLocks noChangeArrowheads="1"/>
              </p:cNvSpPr>
              <p:nvPr/>
            </p:nvSpPr>
            <p:spPr bwMode="auto">
              <a:xfrm>
                <a:off x="2087" y="127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0" name="Oval 516"/>
              <p:cNvSpPr>
                <a:spLocks noChangeArrowheads="1"/>
              </p:cNvSpPr>
              <p:nvPr/>
            </p:nvSpPr>
            <p:spPr bwMode="auto">
              <a:xfrm>
                <a:off x="2087" y="12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1" name="Oval 517"/>
              <p:cNvSpPr>
                <a:spLocks noChangeArrowheads="1"/>
              </p:cNvSpPr>
              <p:nvPr/>
            </p:nvSpPr>
            <p:spPr bwMode="auto">
              <a:xfrm>
                <a:off x="2095" y="126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2" name="Oval 518"/>
              <p:cNvSpPr>
                <a:spLocks noChangeArrowheads="1"/>
              </p:cNvSpPr>
              <p:nvPr/>
            </p:nvSpPr>
            <p:spPr bwMode="auto">
              <a:xfrm>
                <a:off x="2103" y="126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3" name="Oval 519"/>
              <p:cNvSpPr>
                <a:spLocks noChangeArrowheads="1"/>
              </p:cNvSpPr>
              <p:nvPr/>
            </p:nvSpPr>
            <p:spPr bwMode="auto">
              <a:xfrm>
                <a:off x="2103" y="12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4" name="Oval 520"/>
              <p:cNvSpPr>
                <a:spLocks noChangeArrowheads="1"/>
              </p:cNvSpPr>
              <p:nvPr/>
            </p:nvSpPr>
            <p:spPr bwMode="auto">
              <a:xfrm>
                <a:off x="2111" y="12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5" name="Oval 521"/>
              <p:cNvSpPr>
                <a:spLocks noChangeArrowheads="1"/>
              </p:cNvSpPr>
              <p:nvPr/>
            </p:nvSpPr>
            <p:spPr bwMode="auto">
              <a:xfrm>
                <a:off x="2119" y="12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6" name="Oval 522"/>
              <p:cNvSpPr>
                <a:spLocks noChangeArrowheads="1"/>
              </p:cNvSpPr>
              <p:nvPr/>
            </p:nvSpPr>
            <p:spPr bwMode="auto">
              <a:xfrm>
                <a:off x="2127" y="123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7" name="Oval 523"/>
              <p:cNvSpPr>
                <a:spLocks noChangeArrowheads="1"/>
              </p:cNvSpPr>
              <p:nvPr/>
            </p:nvSpPr>
            <p:spPr bwMode="auto">
              <a:xfrm>
                <a:off x="2135" y="122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8" name="Oval 524"/>
              <p:cNvSpPr>
                <a:spLocks noChangeArrowheads="1"/>
              </p:cNvSpPr>
              <p:nvPr/>
            </p:nvSpPr>
            <p:spPr bwMode="auto">
              <a:xfrm>
                <a:off x="2143" y="122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9" name="Oval 525"/>
              <p:cNvSpPr>
                <a:spLocks noChangeArrowheads="1"/>
              </p:cNvSpPr>
              <p:nvPr/>
            </p:nvSpPr>
            <p:spPr bwMode="auto">
              <a:xfrm>
                <a:off x="2143" y="122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0" name="Oval 526"/>
              <p:cNvSpPr>
                <a:spLocks noChangeArrowheads="1"/>
              </p:cNvSpPr>
              <p:nvPr/>
            </p:nvSpPr>
            <p:spPr bwMode="auto">
              <a:xfrm>
                <a:off x="2151" y="12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1" name="Oval 527"/>
              <p:cNvSpPr>
                <a:spLocks noChangeArrowheads="1"/>
              </p:cNvSpPr>
              <p:nvPr/>
            </p:nvSpPr>
            <p:spPr bwMode="auto">
              <a:xfrm>
                <a:off x="2159" y="12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2" name="Oval 528"/>
              <p:cNvSpPr>
                <a:spLocks noChangeArrowheads="1"/>
              </p:cNvSpPr>
              <p:nvPr/>
            </p:nvSpPr>
            <p:spPr bwMode="auto">
              <a:xfrm>
                <a:off x="2167" y="12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3" name="Oval 529"/>
              <p:cNvSpPr>
                <a:spLocks noChangeArrowheads="1"/>
              </p:cNvSpPr>
              <p:nvPr/>
            </p:nvSpPr>
            <p:spPr bwMode="auto">
              <a:xfrm>
                <a:off x="2175" y="11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4" name="Oval 530"/>
              <p:cNvSpPr>
                <a:spLocks noChangeArrowheads="1"/>
              </p:cNvSpPr>
              <p:nvPr/>
            </p:nvSpPr>
            <p:spPr bwMode="auto">
              <a:xfrm>
                <a:off x="2183" y="11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5" name="Oval 531"/>
              <p:cNvSpPr>
                <a:spLocks noChangeArrowheads="1"/>
              </p:cNvSpPr>
              <p:nvPr/>
            </p:nvSpPr>
            <p:spPr bwMode="auto">
              <a:xfrm>
                <a:off x="2191" y="11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6" name="Oval 532"/>
              <p:cNvSpPr>
                <a:spLocks noChangeArrowheads="1"/>
              </p:cNvSpPr>
              <p:nvPr/>
            </p:nvSpPr>
            <p:spPr bwMode="auto">
              <a:xfrm>
                <a:off x="2199" y="11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7" name="Oval 533"/>
              <p:cNvSpPr>
                <a:spLocks noChangeArrowheads="1"/>
              </p:cNvSpPr>
              <p:nvPr/>
            </p:nvSpPr>
            <p:spPr bwMode="auto">
              <a:xfrm>
                <a:off x="2207" y="11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8" name="Oval 534"/>
              <p:cNvSpPr>
                <a:spLocks noChangeArrowheads="1"/>
              </p:cNvSpPr>
              <p:nvPr/>
            </p:nvSpPr>
            <p:spPr bwMode="auto">
              <a:xfrm>
                <a:off x="2215" y="11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9" name="Oval 535"/>
              <p:cNvSpPr>
                <a:spLocks noChangeArrowheads="1"/>
              </p:cNvSpPr>
              <p:nvPr/>
            </p:nvSpPr>
            <p:spPr bwMode="auto">
              <a:xfrm>
                <a:off x="2223" y="11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0" name="Oval 536"/>
              <p:cNvSpPr>
                <a:spLocks noChangeArrowheads="1"/>
              </p:cNvSpPr>
              <p:nvPr/>
            </p:nvSpPr>
            <p:spPr bwMode="auto">
              <a:xfrm>
                <a:off x="2231" y="11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1" name="Oval 537"/>
              <p:cNvSpPr>
                <a:spLocks noChangeArrowheads="1"/>
              </p:cNvSpPr>
              <p:nvPr/>
            </p:nvSpPr>
            <p:spPr bwMode="auto">
              <a:xfrm>
                <a:off x="2239" y="11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2" name="Oval 538"/>
              <p:cNvSpPr>
                <a:spLocks noChangeArrowheads="1"/>
              </p:cNvSpPr>
              <p:nvPr/>
            </p:nvSpPr>
            <p:spPr bwMode="auto">
              <a:xfrm>
                <a:off x="2247" y="11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3" name="Oval 539"/>
              <p:cNvSpPr>
                <a:spLocks noChangeArrowheads="1"/>
              </p:cNvSpPr>
              <p:nvPr/>
            </p:nvSpPr>
            <p:spPr bwMode="auto">
              <a:xfrm>
                <a:off x="2255" y="114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4" name="Oval 540"/>
              <p:cNvSpPr>
                <a:spLocks noChangeArrowheads="1"/>
              </p:cNvSpPr>
              <p:nvPr/>
            </p:nvSpPr>
            <p:spPr bwMode="auto">
              <a:xfrm>
                <a:off x="2263" y="114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5" name="Oval 541"/>
              <p:cNvSpPr>
                <a:spLocks noChangeArrowheads="1"/>
              </p:cNvSpPr>
              <p:nvPr/>
            </p:nvSpPr>
            <p:spPr bwMode="auto">
              <a:xfrm>
                <a:off x="2271" y="113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6" name="Oval 542"/>
              <p:cNvSpPr>
                <a:spLocks noChangeArrowheads="1"/>
              </p:cNvSpPr>
              <p:nvPr/>
            </p:nvSpPr>
            <p:spPr bwMode="auto">
              <a:xfrm>
                <a:off x="2279" y="113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7" name="Oval 543"/>
              <p:cNvSpPr>
                <a:spLocks noChangeArrowheads="1"/>
              </p:cNvSpPr>
              <p:nvPr/>
            </p:nvSpPr>
            <p:spPr bwMode="auto">
              <a:xfrm>
                <a:off x="2287" y="112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8" name="Oval 544"/>
              <p:cNvSpPr>
                <a:spLocks noChangeArrowheads="1"/>
              </p:cNvSpPr>
              <p:nvPr/>
            </p:nvSpPr>
            <p:spPr bwMode="auto">
              <a:xfrm>
                <a:off x="2295" y="11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9" name="Oval 545"/>
              <p:cNvSpPr>
                <a:spLocks noChangeArrowheads="1"/>
              </p:cNvSpPr>
              <p:nvPr/>
            </p:nvSpPr>
            <p:spPr bwMode="auto">
              <a:xfrm>
                <a:off x="2303" y="11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0" name="Oval 546"/>
              <p:cNvSpPr>
                <a:spLocks noChangeArrowheads="1"/>
              </p:cNvSpPr>
              <p:nvPr/>
            </p:nvSpPr>
            <p:spPr bwMode="auto">
              <a:xfrm>
                <a:off x="2311" y="11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1" name="Oval 547"/>
              <p:cNvSpPr>
                <a:spLocks noChangeArrowheads="1"/>
              </p:cNvSpPr>
              <p:nvPr/>
            </p:nvSpPr>
            <p:spPr bwMode="auto">
              <a:xfrm>
                <a:off x="2319" y="110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2" name="Oval 548"/>
              <p:cNvSpPr>
                <a:spLocks noChangeArrowheads="1"/>
              </p:cNvSpPr>
              <p:nvPr/>
            </p:nvSpPr>
            <p:spPr bwMode="auto">
              <a:xfrm>
                <a:off x="2327" y="1100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3" name="Oval 549"/>
              <p:cNvSpPr>
                <a:spLocks noChangeArrowheads="1"/>
              </p:cNvSpPr>
              <p:nvPr/>
            </p:nvSpPr>
            <p:spPr bwMode="auto">
              <a:xfrm>
                <a:off x="2335" y="1100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4" name="Oval 550"/>
              <p:cNvSpPr>
                <a:spLocks noChangeArrowheads="1"/>
              </p:cNvSpPr>
              <p:nvPr/>
            </p:nvSpPr>
            <p:spPr bwMode="auto">
              <a:xfrm>
                <a:off x="2343" y="1092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5" name="Oval 551"/>
              <p:cNvSpPr>
                <a:spLocks noChangeArrowheads="1"/>
              </p:cNvSpPr>
              <p:nvPr/>
            </p:nvSpPr>
            <p:spPr bwMode="auto">
              <a:xfrm>
                <a:off x="2351" y="1092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6" name="Oval 552"/>
              <p:cNvSpPr>
                <a:spLocks noChangeArrowheads="1"/>
              </p:cNvSpPr>
              <p:nvPr/>
            </p:nvSpPr>
            <p:spPr bwMode="auto">
              <a:xfrm>
                <a:off x="2359" y="1084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7" name="Oval 553"/>
              <p:cNvSpPr>
                <a:spLocks noChangeArrowheads="1"/>
              </p:cNvSpPr>
              <p:nvPr/>
            </p:nvSpPr>
            <p:spPr bwMode="auto">
              <a:xfrm>
                <a:off x="2368" y="108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8" name="Oval 554"/>
              <p:cNvSpPr>
                <a:spLocks noChangeArrowheads="1"/>
              </p:cNvSpPr>
              <p:nvPr/>
            </p:nvSpPr>
            <p:spPr bwMode="auto">
              <a:xfrm>
                <a:off x="2376" y="107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9" name="Oval 555"/>
              <p:cNvSpPr>
                <a:spLocks noChangeArrowheads="1"/>
              </p:cNvSpPr>
              <p:nvPr/>
            </p:nvSpPr>
            <p:spPr bwMode="auto">
              <a:xfrm>
                <a:off x="2384" y="107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0" name="Oval 556"/>
              <p:cNvSpPr>
                <a:spLocks noChangeArrowheads="1"/>
              </p:cNvSpPr>
              <p:nvPr/>
            </p:nvSpPr>
            <p:spPr bwMode="auto">
              <a:xfrm>
                <a:off x="2392" y="10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1" name="Oval 557"/>
              <p:cNvSpPr>
                <a:spLocks noChangeArrowheads="1"/>
              </p:cNvSpPr>
              <p:nvPr/>
            </p:nvSpPr>
            <p:spPr bwMode="auto">
              <a:xfrm>
                <a:off x="2400" y="10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2" name="Oval 558"/>
              <p:cNvSpPr>
                <a:spLocks noChangeArrowheads="1"/>
              </p:cNvSpPr>
              <p:nvPr/>
            </p:nvSpPr>
            <p:spPr bwMode="auto">
              <a:xfrm>
                <a:off x="2408" y="10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3" name="Oval 559"/>
              <p:cNvSpPr>
                <a:spLocks noChangeArrowheads="1"/>
              </p:cNvSpPr>
              <p:nvPr/>
            </p:nvSpPr>
            <p:spPr bwMode="auto">
              <a:xfrm>
                <a:off x="2408" y="106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4" name="Oval 560"/>
              <p:cNvSpPr>
                <a:spLocks noChangeArrowheads="1"/>
              </p:cNvSpPr>
              <p:nvPr/>
            </p:nvSpPr>
            <p:spPr bwMode="auto">
              <a:xfrm>
                <a:off x="2416" y="106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5" name="Oval 561"/>
              <p:cNvSpPr>
                <a:spLocks noChangeArrowheads="1"/>
              </p:cNvSpPr>
              <p:nvPr/>
            </p:nvSpPr>
            <p:spPr bwMode="auto">
              <a:xfrm>
                <a:off x="2424" y="10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6" name="Oval 562"/>
              <p:cNvSpPr>
                <a:spLocks noChangeArrowheads="1"/>
              </p:cNvSpPr>
              <p:nvPr/>
            </p:nvSpPr>
            <p:spPr bwMode="auto">
              <a:xfrm>
                <a:off x="2432" y="10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7" name="Oval 563"/>
              <p:cNvSpPr>
                <a:spLocks noChangeArrowheads="1"/>
              </p:cNvSpPr>
              <p:nvPr/>
            </p:nvSpPr>
            <p:spPr bwMode="auto">
              <a:xfrm>
                <a:off x="2440" y="10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8" name="Oval 564"/>
              <p:cNvSpPr>
                <a:spLocks noChangeArrowheads="1"/>
              </p:cNvSpPr>
              <p:nvPr/>
            </p:nvSpPr>
            <p:spPr bwMode="auto">
              <a:xfrm>
                <a:off x="2448" y="10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9" name="Oval 565"/>
              <p:cNvSpPr>
                <a:spLocks noChangeArrowheads="1"/>
              </p:cNvSpPr>
              <p:nvPr/>
            </p:nvSpPr>
            <p:spPr bwMode="auto">
              <a:xfrm>
                <a:off x="2456" y="10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0" name="Oval 566"/>
              <p:cNvSpPr>
                <a:spLocks noChangeArrowheads="1"/>
              </p:cNvSpPr>
              <p:nvPr/>
            </p:nvSpPr>
            <p:spPr bwMode="auto">
              <a:xfrm>
                <a:off x="2464" y="103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1" name="Oval 567"/>
              <p:cNvSpPr>
                <a:spLocks noChangeArrowheads="1"/>
              </p:cNvSpPr>
              <p:nvPr/>
            </p:nvSpPr>
            <p:spPr bwMode="auto">
              <a:xfrm>
                <a:off x="2472" y="103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2" name="Oval 568"/>
              <p:cNvSpPr>
                <a:spLocks noChangeArrowheads="1"/>
              </p:cNvSpPr>
              <p:nvPr/>
            </p:nvSpPr>
            <p:spPr bwMode="auto">
              <a:xfrm>
                <a:off x="2480" y="103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3" name="Oval 569"/>
              <p:cNvSpPr>
                <a:spLocks noChangeArrowheads="1"/>
              </p:cNvSpPr>
              <p:nvPr/>
            </p:nvSpPr>
            <p:spPr bwMode="auto">
              <a:xfrm>
                <a:off x="2488" y="102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4" name="Oval 570"/>
              <p:cNvSpPr>
                <a:spLocks noChangeArrowheads="1"/>
              </p:cNvSpPr>
              <p:nvPr/>
            </p:nvSpPr>
            <p:spPr bwMode="auto">
              <a:xfrm>
                <a:off x="2496" y="102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5" name="Oval 571"/>
              <p:cNvSpPr>
                <a:spLocks noChangeArrowheads="1"/>
              </p:cNvSpPr>
              <p:nvPr/>
            </p:nvSpPr>
            <p:spPr bwMode="auto">
              <a:xfrm>
                <a:off x="2504" y="102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6" name="Oval 572"/>
              <p:cNvSpPr>
                <a:spLocks noChangeArrowheads="1"/>
              </p:cNvSpPr>
              <p:nvPr/>
            </p:nvSpPr>
            <p:spPr bwMode="auto">
              <a:xfrm>
                <a:off x="2512" y="102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7" name="Oval 573"/>
              <p:cNvSpPr>
                <a:spLocks noChangeArrowheads="1"/>
              </p:cNvSpPr>
              <p:nvPr/>
            </p:nvSpPr>
            <p:spPr bwMode="auto">
              <a:xfrm>
                <a:off x="2520" y="102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8" name="Oval 574"/>
              <p:cNvSpPr>
                <a:spLocks noChangeArrowheads="1"/>
              </p:cNvSpPr>
              <p:nvPr/>
            </p:nvSpPr>
            <p:spPr bwMode="auto">
              <a:xfrm>
                <a:off x="2528" y="10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9" name="Oval 575"/>
              <p:cNvSpPr>
                <a:spLocks noChangeArrowheads="1"/>
              </p:cNvSpPr>
              <p:nvPr/>
            </p:nvSpPr>
            <p:spPr bwMode="auto">
              <a:xfrm>
                <a:off x="2536" y="10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0" name="Oval 576"/>
              <p:cNvSpPr>
                <a:spLocks noChangeArrowheads="1"/>
              </p:cNvSpPr>
              <p:nvPr/>
            </p:nvSpPr>
            <p:spPr bwMode="auto">
              <a:xfrm>
                <a:off x="2544" y="10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1" name="Oval 577"/>
              <p:cNvSpPr>
                <a:spLocks noChangeArrowheads="1"/>
              </p:cNvSpPr>
              <p:nvPr/>
            </p:nvSpPr>
            <p:spPr bwMode="auto">
              <a:xfrm>
                <a:off x="2552" y="10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2" name="Oval 578"/>
              <p:cNvSpPr>
                <a:spLocks noChangeArrowheads="1"/>
              </p:cNvSpPr>
              <p:nvPr/>
            </p:nvSpPr>
            <p:spPr bwMode="auto">
              <a:xfrm>
                <a:off x="2560" y="10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3" name="Oval 579"/>
              <p:cNvSpPr>
                <a:spLocks noChangeArrowheads="1"/>
              </p:cNvSpPr>
              <p:nvPr/>
            </p:nvSpPr>
            <p:spPr bwMode="auto">
              <a:xfrm>
                <a:off x="2568" y="10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4" name="Oval 580"/>
              <p:cNvSpPr>
                <a:spLocks noChangeArrowheads="1"/>
              </p:cNvSpPr>
              <p:nvPr/>
            </p:nvSpPr>
            <p:spPr bwMode="auto">
              <a:xfrm>
                <a:off x="2576" y="10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5" name="Oval 581"/>
              <p:cNvSpPr>
                <a:spLocks noChangeArrowheads="1"/>
              </p:cNvSpPr>
              <p:nvPr/>
            </p:nvSpPr>
            <p:spPr bwMode="auto">
              <a:xfrm>
                <a:off x="2584" y="9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6" name="Oval 582"/>
              <p:cNvSpPr>
                <a:spLocks noChangeArrowheads="1"/>
              </p:cNvSpPr>
              <p:nvPr/>
            </p:nvSpPr>
            <p:spPr bwMode="auto">
              <a:xfrm>
                <a:off x="2592" y="9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7" name="Oval 583"/>
              <p:cNvSpPr>
                <a:spLocks noChangeArrowheads="1"/>
              </p:cNvSpPr>
              <p:nvPr/>
            </p:nvSpPr>
            <p:spPr bwMode="auto">
              <a:xfrm>
                <a:off x="2600" y="9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8" name="Oval 584"/>
              <p:cNvSpPr>
                <a:spLocks noChangeArrowheads="1"/>
              </p:cNvSpPr>
              <p:nvPr/>
            </p:nvSpPr>
            <p:spPr bwMode="auto">
              <a:xfrm>
                <a:off x="2608" y="9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9" name="Oval 585"/>
              <p:cNvSpPr>
                <a:spLocks noChangeArrowheads="1"/>
              </p:cNvSpPr>
              <p:nvPr/>
            </p:nvSpPr>
            <p:spPr bwMode="auto">
              <a:xfrm>
                <a:off x="2616" y="9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0" name="Oval 586"/>
              <p:cNvSpPr>
                <a:spLocks noChangeArrowheads="1"/>
              </p:cNvSpPr>
              <p:nvPr/>
            </p:nvSpPr>
            <p:spPr bwMode="auto">
              <a:xfrm>
                <a:off x="2624" y="9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1" name="Oval 587"/>
              <p:cNvSpPr>
                <a:spLocks noChangeArrowheads="1"/>
              </p:cNvSpPr>
              <p:nvPr/>
            </p:nvSpPr>
            <p:spPr bwMode="auto">
              <a:xfrm>
                <a:off x="2632" y="9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2" name="Oval 588"/>
              <p:cNvSpPr>
                <a:spLocks noChangeArrowheads="1"/>
              </p:cNvSpPr>
              <p:nvPr/>
            </p:nvSpPr>
            <p:spPr bwMode="auto">
              <a:xfrm>
                <a:off x="2640" y="9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3" name="Oval 589"/>
              <p:cNvSpPr>
                <a:spLocks noChangeArrowheads="1"/>
              </p:cNvSpPr>
              <p:nvPr/>
            </p:nvSpPr>
            <p:spPr bwMode="auto">
              <a:xfrm>
                <a:off x="2648" y="9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4" name="Oval 590"/>
              <p:cNvSpPr>
                <a:spLocks noChangeArrowheads="1"/>
              </p:cNvSpPr>
              <p:nvPr/>
            </p:nvSpPr>
            <p:spPr bwMode="auto">
              <a:xfrm>
                <a:off x="2656" y="9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5" name="Oval 591"/>
              <p:cNvSpPr>
                <a:spLocks noChangeArrowheads="1"/>
              </p:cNvSpPr>
              <p:nvPr/>
            </p:nvSpPr>
            <p:spPr bwMode="auto">
              <a:xfrm>
                <a:off x="2664" y="9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6" name="Oval 592"/>
              <p:cNvSpPr>
                <a:spLocks noChangeArrowheads="1"/>
              </p:cNvSpPr>
              <p:nvPr/>
            </p:nvSpPr>
            <p:spPr bwMode="auto">
              <a:xfrm>
                <a:off x="2672" y="9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7" name="Oval 593"/>
              <p:cNvSpPr>
                <a:spLocks noChangeArrowheads="1"/>
              </p:cNvSpPr>
              <p:nvPr/>
            </p:nvSpPr>
            <p:spPr bwMode="auto">
              <a:xfrm>
                <a:off x="2672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8" name="Oval 594"/>
              <p:cNvSpPr>
                <a:spLocks noChangeArrowheads="1"/>
              </p:cNvSpPr>
              <p:nvPr/>
            </p:nvSpPr>
            <p:spPr bwMode="auto">
              <a:xfrm>
                <a:off x="2680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9" name="Oval 595"/>
              <p:cNvSpPr>
                <a:spLocks noChangeArrowheads="1"/>
              </p:cNvSpPr>
              <p:nvPr/>
            </p:nvSpPr>
            <p:spPr bwMode="auto">
              <a:xfrm>
                <a:off x="2688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0" name="Oval 596"/>
              <p:cNvSpPr>
                <a:spLocks noChangeArrowheads="1"/>
              </p:cNvSpPr>
              <p:nvPr/>
            </p:nvSpPr>
            <p:spPr bwMode="auto">
              <a:xfrm>
                <a:off x="2696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1" name="Oval 597"/>
              <p:cNvSpPr>
                <a:spLocks noChangeArrowheads="1"/>
              </p:cNvSpPr>
              <p:nvPr/>
            </p:nvSpPr>
            <p:spPr bwMode="auto">
              <a:xfrm>
                <a:off x="2704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2" name="Oval 598"/>
              <p:cNvSpPr>
                <a:spLocks noChangeArrowheads="1"/>
              </p:cNvSpPr>
              <p:nvPr/>
            </p:nvSpPr>
            <p:spPr bwMode="auto">
              <a:xfrm>
                <a:off x="2712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3" name="Oval 599"/>
              <p:cNvSpPr>
                <a:spLocks noChangeArrowheads="1"/>
              </p:cNvSpPr>
              <p:nvPr/>
            </p:nvSpPr>
            <p:spPr bwMode="auto">
              <a:xfrm>
                <a:off x="2720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4" name="Oval 600"/>
              <p:cNvSpPr>
                <a:spLocks noChangeArrowheads="1"/>
              </p:cNvSpPr>
              <p:nvPr/>
            </p:nvSpPr>
            <p:spPr bwMode="auto">
              <a:xfrm>
                <a:off x="2728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5" name="Oval 601"/>
              <p:cNvSpPr>
                <a:spLocks noChangeArrowheads="1"/>
              </p:cNvSpPr>
              <p:nvPr/>
            </p:nvSpPr>
            <p:spPr bwMode="auto">
              <a:xfrm>
                <a:off x="2736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6" name="Oval 602"/>
              <p:cNvSpPr>
                <a:spLocks noChangeArrowheads="1"/>
              </p:cNvSpPr>
              <p:nvPr/>
            </p:nvSpPr>
            <p:spPr bwMode="auto">
              <a:xfrm>
                <a:off x="2744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7" name="Oval 603"/>
              <p:cNvSpPr>
                <a:spLocks noChangeArrowheads="1"/>
              </p:cNvSpPr>
              <p:nvPr/>
            </p:nvSpPr>
            <p:spPr bwMode="auto">
              <a:xfrm>
                <a:off x="2752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8" name="Oval 604"/>
              <p:cNvSpPr>
                <a:spLocks noChangeArrowheads="1"/>
              </p:cNvSpPr>
              <p:nvPr/>
            </p:nvSpPr>
            <p:spPr bwMode="auto">
              <a:xfrm>
                <a:off x="2760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9" name="Oval 605"/>
              <p:cNvSpPr>
                <a:spLocks noChangeArrowheads="1"/>
              </p:cNvSpPr>
              <p:nvPr/>
            </p:nvSpPr>
            <p:spPr bwMode="auto">
              <a:xfrm>
                <a:off x="2768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0" name="Oval 606"/>
              <p:cNvSpPr>
                <a:spLocks noChangeArrowheads="1"/>
              </p:cNvSpPr>
              <p:nvPr/>
            </p:nvSpPr>
            <p:spPr bwMode="auto">
              <a:xfrm>
                <a:off x="2768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1" name="Oval 607"/>
              <p:cNvSpPr>
                <a:spLocks noChangeArrowheads="1"/>
              </p:cNvSpPr>
              <p:nvPr/>
            </p:nvSpPr>
            <p:spPr bwMode="auto">
              <a:xfrm>
                <a:off x="2776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2" name="Oval 608"/>
              <p:cNvSpPr>
                <a:spLocks noChangeArrowheads="1"/>
              </p:cNvSpPr>
              <p:nvPr/>
            </p:nvSpPr>
            <p:spPr bwMode="auto">
              <a:xfrm>
                <a:off x="2784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3" name="Oval 609"/>
              <p:cNvSpPr>
                <a:spLocks noChangeArrowheads="1"/>
              </p:cNvSpPr>
              <p:nvPr/>
            </p:nvSpPr>
            <p:spPr bwMode="auto">
              <a:xfrm>
                <a:off x="2792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4" name="Oval 610"/>
              <p:cNvSpPr>
                <a:spLocks noChangeArrowheads="1"/>
              </p:cNvSpPr>
              <p:nvPr/>
            </p:nvSpPr>
            <p:spPr bwMode="auto">
              <a:xfrm>
                <a:off x="2800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5" name="Oval 611"/>
              <p:cNvSpPr>
                <a:spLocks noChangeArrowheads="1"/>
              </p:cNvSpPr>
              <p:nvPr/>
            </p:nvSpPr>
            <p:spPr bwMode="auto">
              <a:xfrm>
                <a:off x="2808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6" name="Oval 612"/>
              <p:cNvSpPr>
                <a:spLocks noChangeArrowheads="1"/>
              </p:cNvSpPr>
              <p:nvPr/>
            </p:nvSpPr>
            <p:spPr bwMode="auto">
              <a:xfrm>
                <a:off x="2816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7" name="Oval 613"/>
              <p:cNvSpPr>
                <a:spLocks noChangeArrowheads="1"/>
              </p:cNvSpPr>
              <p:nvPr/>
            </p:nvSpPr>
            <p:spPr bwMode="auto">
              <a:xfrm>
                <a:off x="2824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815"/>
            <p:cNvGrpSpPr>
              <a:grpSpLocks/>
            </p:cNvGrpSpPr>
            <p:nvPr/>
          </p:nvGrpSpPr>
          <p:grpSpPr bwMode="auto">
            <a:xfrm>
              <a:off x="2832" y="948"/>
              <a:ext cx="1241" cy="863"/>
              <a:chOff x="2832" y="948"/>
              <a:chExt cx="1241" cy="863"/>
            </a:xfrm>
          </p:grpSpPr>
          <p:sp>
            <p:nvSpPr>
              <p:cNvPr id="11879" name="Oval 615"/>
              <p:cNvSpPr>
                <a:spLocks noChangeArrowheads="1"/>
              </p:cNvSpPr>
              <p:nvPr/>
            </p:nvSpPr>
            <p:spPr bwMode="auto">
              <a:xfrm>
                <a:off x="2832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0" name="Oval 616"/>
              <p:cNvSpPr>
                <a:spLocks noChangeArrowheads="1"/>
              </p:cNvSpPr>
              <p:nvPr/>
            </p:nvSpPr>
            <p:spPr bwMode="auto">
              <a:xfrm>
                <a:off x="2840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1" name="Oval 617"/>
              <p:cNvSpPr>
                <a:spLocks noChangeArrowheads="1"/>
              </p:cNvSpPr>
              <p:nvPr/>
            </p:nvSpPr>
            <p:spPr bwMode="auto">
              <a:xfrm>
                <a:off x="2848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2" name="Oval 618"/>
              <p:cNvSpPr>
                <a:spLocks noChangeArrowheads="1"/>
              </p:cNvSpPr>
              <p:nvPr/>
            </p:nvSpPr>
            <p:spPr bwMode="auto">
              <a:xfrm>
                <a:off x="2856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3" name="Oval 619"/>
              <p:cNvSpPr>
                <a:spLocks noChangeArrowheads="1"/>
              </p:cNvSpPr>
              <p:nvPr/>
            </p:nvSpPr>
            <p:spPr bwMode="auto">
              <a:xfrm>
                <a:off x="2864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4" name="Oval 620"/>
              <p:cNvSpPr>
                <a:spLocks noChangeArrowheads="1"/>
              </p:cNvSpPr>
              <p:nvPr/>
            </p:nvSpPr>
            <p:spPr bwMode="auto">
              <a:xfrm>
                <a:off x="2872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5" name="Oval 621"/>
              <p:cNvSpPr>
                <a:spLocks noChangeArrowheads="1"/>
              </p:cNvSpPr>
              <p:nvPr/>
            </p:nvSpPr>
            <p:spPr bwMode="auto">
              <a:xfrm>
                <a:off x="2880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6" name="Oval 622"/>
              <p:cNvSpPr>
                <a:spLocks noChangeArrowheads="1"/>
              </p:cNvSpPr>
              <p:nvPr/>
            </p:nvSpPr>
            <p:spPr bwMode="auto">
              <a:xfrm>
                <a:off x="2888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7" name="Oval 623"/>
              <p:cNvSpPr>
                <a:spLocks noChangeArrowheads="1"/>
              </p:cNvSpPr>
              <p:nvPr/>
            </p:nvSpPr>
            <p:spPr bwMode="auto">
              <a:xfrm>
                <a:off x="2896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8" name="Oval 624"/>
              <p:cNvSpPr>
                <a:spLocks noChangeArrowheads="1"/>
              </p:cNvSpPr>
              <p:nvPr/>
            </p:nvSpPr>
            <p:spPr bwMode="auto">
              <a:xfrm>
                <a:off x="2904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9" name="Oval 625"/>
              <p:cNvSpPr>
                <a:spLocks noChangeArrowheads="1"/>
              </p:cNvSpPr>
              <p:nvPr/>
            </p:nvSpPr>
            <p:spPr bwMode="auto">
              <a:xfrm>
                <a:off x="2912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0" name="Oval 626"/>
              <p:cNvSpPr>
                <a:spLocks noChangeArrowheads="1"/>
              </p:cNvSpPr>
              <p:nvPr/>
            </p:nvSpPr>
            <p:spPr bwMode="auto">
              <a:xfrm>
                <a:off x="2920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1" name="Oval 627"/>
              <p:cNvSpPr>
                <a:spLocks noChangeArrowheads="1"/>
              </p:cNvSpPr>
              <p:nvPr/>
            </p:nvSpPr>
            <p:spPr bwMode="auto">
              <a:xfrm>
                <a:off x="2928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2" name="Oval 628"/>
              <p:cNvSpPr>
                <a:spLocks noChangeArrowheads="1"/>
              </p:cNvSpPr>
              <p:nvPr/>
            </p:nvSpPr>
            <p:spPr bwMode="auto">
              <a:xfrm>
                <a:off x="2936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3" name="Oval 629"/>
              <p:cNvSpPr>
                <a:spLocks noChangeArrowheads="1"/>
              </p:cNvSpPr>
              <p:nvPr/>
            </p:nvSpPr>
            <p:spPr bwMode="auto">
              <a:xfrm>
                <a:off x="2944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4" name="Oval 630"/>
              <p:cNvSpPr>
                <a:spLocks noChangeArrowheads="1"/>
              </p:cNvSpPr>
              <p:nvPr/>
            </p:nvSpPr>
            <p:spPr bwMode="auto">
              <a:xfrm>
                <a:off x="2952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5" name="Oval 631"/>
              <p:cNvSpPr>
                <a:spLocks noChangeArrowheads="1"/>
              </p:cNvSpPr>
              <p:nvPr/>
            </p:nvSpPr>
            <p:spPr bwMode="auto">
              <a:xfrm>
                <a:off x="2960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6" name="Oval 632"/>
              <p:cNvSpPr>
                <a:spLocks noChangeArrowheads="1"/>
              </p:cNvSpPr>
              <p:nvPr/>
            </p:nvSpPr>
            <p:spPr bwMode="auto">
              <a:xfrm>
                <a:off x="2968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7" name="Oval 633"/>
              <p:cNvSpPr>
                <a:spLocks noChangeArrowheads="1"/>
              </p:cNvSpPr>
              <p:nvPr/>
            </p:nvSpPr>
            <p:spPr bwMode="auto">
              <a:xfrm>
                <a:off x="2976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8" name="Oval 634"/>
              <p:cNvSpPr>
                <a:spLocks noChangeArrowheads="1"/>
              </p:cNvSpPr>
              <p:nvPr/>
            </p:nvSpPr>
            <p:spPr bwMode="auto">
              <a:xfrm>
                <a:off x="2984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9" name="Oval 635"/>
              <p:cNvSpPr>
                <a:spLocks noChangeArrowheads="1"/>
              </p:cNvSpPr>
              <p:nvPr/>
            </p:nvSpPr>
            <p:spPr bwMode="auto">
              <a:xfrm>
                <a:off x="2992" y="9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0" name="Oval 636"/>
              <p:cNvSpPr>
                <a:spLocks noChangeArrowheads="1"/>
              </p:cNvSpPr>
              <p:nvPr/>
            </p:nvSpPr>
            <p:spPr bwMode="auto">
              <a:xfrm>
                <a:off x="3000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1" name="Oval 637"/>
              <p:cNvSpPr>
                <a:spLocks noChangeArrowheads="1"/>
              </p:cNvSpPr>
              <p:nvPr/>
            </p:nvSpPr>
            <p:spPr bwMode="auto">
              <a:xfrm>
                <a:off x="3008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2" name="Oval 638"/>
              <p:cNvSpPr>
                <a:spLocks noChangeArrowheads="1"/>
              </p:cNvSpPr>
              <p:nvPr/>
            </p:nvSpPr>
            <p:spPr bwMode="auto">
              <a:xfrm>
                <a:off x="3016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3" name="Oval 639"/>
              <p:cNvSpPr>
                <a:spLocks noChangeArrowheads="1"/>
              </p:cNvSpPr>
              <p:nvPr/>
            </p:nvSpPr>
            <p:spPr bwMode="auto">
              <a:xfrm>
                <a:off x="3024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4" name="Oval 640"/>
              <p:cNvSpPr>
                <a:spLocks noChangeArrowheads="1"/>
              </p:cNvSpPr>
              <p:nvPr/>
            </p:nvSpPr>
            <p:spPr bwMode="auto">
              <a:xfrm>
                <a:off x="3032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5" name="Oval 641"/>
              <p:cNvSpPr>
                <a:spLocks noChangeArrowheads="1"/>
              </p:cNvSpPr>
              <p:nvPr/>
            </p:nvSpPr>
            <p:spPr bwMode="auto">
              <a:xfrm>
                <a:off x="3040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6" name="Oval 642"/>
              <p:cNvSpPr>
                <a:spLocks noChangeArrowheads="1"/>
              </p:cNvSpPr>
              <p:nvPr/>
            </p:nvSpPr>
            <p:spPr bwMode="auto">
              <a:xfrm>
                <a:off x="3048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7" name="Oval 643"/>
              <p:cNvSpPr>
                <a:spLocks noChangeArrowheads="1"/>
              </p:cNvSpPr>
              <p:nvPr/>
            </p:nvSpPr>
            <p:spPr bwMode="auto">
              <a:xfrm>
                <a:off x="3056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8" name="Oval 644"/>
              <p:cNvSpPr>
                <a:spLocks noChangeArrowheads="1"/>
              </p:cNvSpPr>
              <p:nvPr/>
            </p:nvSpPr>
            <p:spPr bwMode="auto">
              <a:xfrm>
                <a:off x="3064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9" name="Oval 645"/>
              <p:cNvSpPr>
                <a:spLocks noChangeArrowheads="1"/>
              </p:cNvSpPr>
              <p:nvPr/>
            </p:nvSpPr>
            <p:spPr bwMode="auto">
              <a:xfrm>
                <a:off x="3072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0" name="Oval 646"/>
              <p:cNvSpPr>
                <a:spLocks noChangeArrowheads="1"/>
              </p:cNvSpPr>
              <p:nvPr/>
            </p:nvSpPr>
            <p:spPr bwMode="auto">
              <a:xfrm>
                <a:off x="3080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1" name="Oval 647"/>
              <p:cNvSpPr>
                <a:spLocks noChangeArrowheads="1"/>
              </p:cNvSpPr>
              <p:nvPr/>
            </p:nvSpPr>
            <p:spPr bwMode="auto">
              <a:xfrm>
                <a:off x="3088" y="9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2" name="Oval 648"/>
              <p:cNvSpPr>
                <a:spLocks noChangeArrowheads="1"/>
              </p:cNvSpPr>
              <p:nvPr/>
            </p:nvSpPr>
            <p:spPr bwMode="auto">
              <a:xfrm>
                <a:off x="3088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3" name="Oval 649"/>
              <p:cNvSpPr>
                <a:spLocks noChangeArrowheads="1"/>
              </p:cNvSpPr>
              <p:nvPr/>
            </p:nvSpPr>
            <p:spPr bwMode="auto">
              <a:xfrm>
                <a:off x="3096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4" name="Oval 650"/>
              <p:cNvSpPr>
                <a:spLocks noChangeArrowheads="1"/>
              </p:cNvSpPr>
              <p:nvPr/>
            </p:nvSpPr>
            <p:spPr bwMode="auto">
              <a:xfrm>
                <a:off x="3104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5" name="Oval 651"/>
              <p:cNvSpPr>
                <a:spLocks noChangeArrowheads="1"/>
              </p:cNvSpPr>
              <p:nvPr/>
            </p:nvSpPr>
            <p:spPr bwMode="auto">
              <a:xfrm>
                <a:off x="3112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6" name="Oval 652"/>
              <p:cNvSpPr>
                <a:spLocks noChangeArrowheads="1"/>
              </p:cNvSpPr>
              <p:nvPr/>
            </p:nvSpPr>
            <p:spPr bwMode="auto">
              <a:xfrm>
                <a:off x="3120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7" name="Oval 653"/>
              <p:cNvSpPr>
                <a:spLocks noChangeArrowheads="1"/>
              </p:cNvSpPr>
              <p:nvPr/>
            </p:nvSpPr>
            <p:spPr bwMode="auto">
              <a:xfrm>
                <a:off x="3128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8" name="Oval 654"/>
              <p:cNvSpPr>
                <a:spLocks noChangeArrowheads="1"/>
              </p:cNvSpPr>
              <p:nvPr/>
            </p:nvSpPr>
            <p:spPr bwMode="auto">
              <a:xfrm>
                <a:off x="3136" y="9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9" name="Oval 655"/>
              <p:cNvSpPr>
                <a:spLocks noChangeArrowheads="1"/>
              </p:cNvSpPr>
              <p:nvPr/>
            </p:nvSpPr>
            <p:spPr bwMode="auto">
              <a:xfrm>
                <a:off x="3144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0" name="Oval 656"/>
              <p:cNvSpPr>
                <a:spLocks noChangeArrowheads="1"/>
              </p:cNvSpPr>
              <p:nvPr/>
            </p:nvSpPr>
            <p:spPr bwMode="auto">
              <a:xfrm>
                <a:off x="3152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1" name="Oval 657"/>
              <p:cNvSpPr>
                <a:spLocks noChangeArrowheads="1"/>
              </p:cNvSpPr>
              <p:nvPr/>
            </p:nvSpPr>
            <p:spPr bwMode="auto">
              <a:xfrm>
                <a:off x="3160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2" name="Oval 658"/>
              <p:cNvSpPr>
                <a:spLocks noChangeArrowheads="1"/>
              </p:cNvSpPr>
              <p:nvPr/>
            </p:nvSpPr>
            <p:spPr bwMode="auto">
              <a:xfrm>
                <a:off x="3168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3" name="Oval 659"/>
              <p:cNvSpPr>
                <a:spLocks noChangeArrowheads="1"/>
              </p:cNvSpPr>
              <p:nvPr/>
            </p:nvSpPr>
            <p:spPr bwMode="auto">
              <a:xfrm>
                <a:off x="3176" y="9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4" name="Oval 660"/>
              <p:cNvSpPr>
                <a:spLocks noChangeArrowheads="1"/>
              </p:cNvSpPr>
              <p:nvPr/>
            </p:nvSpPr>
            <p:spPr bwMode="auto">
              <a:xfrm>
                <a:off x="3184" y="9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5" name="Oval 661"/>
              <p:cNvSpPr>
                <a:spLocks noChangeArrowheads="1"/>
              </p:cNvSpPr>
              <p:nvPr/>
            </p:nvSpPr>
            <p:spPr bwMode="auto">
              <a:xfrm>
                <a:off x="3192" y="9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6" name="Oval 662"/>
              <p:cNvSpPr>
                <a:spLocks noChangeArrowheads="1"/>
              </p:cNvSpPr>
              <p:nvPr/>
            </p:nvSpPr>
            <p:spPr bwMode="auto">
              <a:xfrm>
                <a:off x="3200" y="9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7" name="Oval 663"/>
              <p:cNvSpPr>
                <a:spLocks noChangeArrowheads="1"/>
              </p:cNvSpPr>
              <p:nvPr/>
            </p:nvSpPr>
            <p:spPr bwMode="auto">
              <a:xfrm>
                <a:off x="3208" y="9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8" name="Oval 664"/>
              <p:cNvSpPr>
                <a:spLocks noChangeArrowheads="1"/>
              </p:cNvSpPr>
              <p:nvPr/>
            </p:nvSpPr>
            <p:spPr bwMode="auto">
              <a:xfrm>
                <a:off x="3216" y="9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9" name="Oval 665"/>
              <p:cNvSpPr>
                <a:spLocks noChangeArrowheads="1"/>
              </p:cNvSpPr>
              <p:nvPr/>
            </p:nvSpPr>
            <p:spPr bwMode="auto">
              <a:xfrm>
                <a:off x="3224" y="9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0" name="Oval 666"/>
              <p:cNvSpPr>
                <a:spLocks noChangeArrowheads="1"/>
              </p:cNvSpPr>
              <p:nvPr/>
            </p:nvSpPr>
            <p:spPr bwMode="auto">
              <a:xfrm>
                <a:off x="3232" y="9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1" name="Oval 667"/>
              <p:cNvSpPr>
                <a:spLocks noChangeArrowheads="1"/>
              </p:cNvSpPr>
              <p:nvPr/>
            </p:nvSpPr>
            <p:spPr bwMode="auto">
              <a:xfrm>
                <a:off x="3240" y="9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2" name="Oval 668"/>
              <p:cNvSpPr>
                <a:spLocks noChangeArrowheads="1"/>
              </p:cNvSpPr>
              <p:nvPr/>
            </p:nvSpPr>
            <p:spPr bwMode="auto">
              <a:xfrm>
                <a:off x="3248" y="9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3" name="Oval 669"/>
              <p:cNvSpPr>
                <a:spLocks noChangeArrowheads="1"/>
              </p:cNvSpPr>
              <p:nvPr/>
            </p:nvSpPr>
            <p:spPr bwMode="auto">
              <a:xfrm>
                <a:off x="3256" y="9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4" name="Oval 670"/>
              <p:cNvSpPr>
                <a:spLocks noChangeArrowheads="1"/>
              </p:cNvSpPr>
              <p:nvPr/>
            </p:nvSpPr>
            <p:spPr bwMode="auto">
              <a:xfrm>
                <a:off x="3264" y="9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5" name="Oval 671"/>
              <p:cNvSpPr>
                <a:spLocks noChangeArrowheads="1"/>
              </p:cNvSpPr>
              <p:nvPr/>
            </p:nvSpPr>
            <p:spPr bwMode="auto">
              <a:xfrm>
                <a:off x="3272" y="9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6" name="Oval 672"/>
              <p:cNvSpPr>
                <a:spLocks noChangeArrowheads="1"/>
              </p:cNvSpPr>
              <p:nvPr/>
            </p:nvSpPr>
            <p:spPr bwMode="auto">
              <a:xfrm>
                <a:off x="3280" y="10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7" name="Oval 673"/>
              <p:cNvSpPr>
                <a:spLocks noChangeArrowheads="1"/>
              </p:cNvSpPr>
              <p:nvPr/>
            </p:nvSpPr>
            <p:spPr bwMode="auto">
              <a:xfrm>
                <a:off x="3288" y="10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8" name="Oval 674"/>
              <p:cNvSpPr>
                <a:spLocks noChangeArrowheads="1"/>
              </p:cNvSpPr>
              <p:nvPr/>
            </p:nvSpPr>
            <p:spPr bwMode="auto">
              <a:xfrm>
                <a:off x="3296" y="10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9" name="Oval 675"/>
              <p:cNvSpPr>
                <a:spLocks noChangeArrowheads="1"/>
              </p:cNvSpPr>
              <p:nvPr/>
            </p:nvSpPr>
            <p:spPr bwMode="auto">
              <a:xfrm>
                <a:off x="3304" y="10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0" name="Oval 676"/>
              <p:cNvSpPr>
                <a:spLocks noChangeArrowheads="1"/>
              </p:cNvSpPr>
              <p:nvPr/>
            </p:nvSpPr>
            <p:spPr bwMode="auto">
              <a:xfrm>
                <a:off x="3312" y="10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1" name="Oval 677"/>
              <p:cNvSpPr>
                <a:spLocks noChangeArrowheads="1"/>
              </p:cNvSpPr>
              <p:nvPr/>
            </p:nvSpPr>
            <p:spPr bwMode="auto">
              <a:xfrm>
                <a:off x="3320" y="10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2" name="Oval 678"/>
              <p:cNvSpPr>
                <a:spLocks noChangeArrowheads="1"/>
              </p:cNvSpPr>
              <p:nvPr/>
            </p:nvSpPr>
            <p:spPr bwMode="auto">
              <a:xfrm>
                <a:off x="3328" y="102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3" name="Oval 679"/>
              <p:cNvSpPr>
                <a:spLocks noChangeArrowheads="1"/>
              </p:cNvSpPr>
              <p:nvPr/>
            </p:nvSpPr>
            <p:spPr bwMode="auto">
              <a:xfrm>
                <a:off x="3336" y="102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4" name="Oval 680"/>
              <p:cNvSpPr>
                <a:spLocks noChangeArrowheads="1"/>
              </p:cNvSpPr>
              <p:nvPr/>
            </p:nvSpPr>
            <p:spPr bwMode="auto">
              <a:xfrm>
                <a:off x="3344" y="102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5" name="Oval 681"/>
              <p:cNvSpPr>
                <a:spLocks noChangeArrowheads="1"/>
              </p:cNvSpPr>
              <p:nvPr/>
            </p:nvSpPr>
            <p:spPr bwMode="auto">
              <a:xfrm>
                <a:off x="3352" y="1028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6" name="Oval 682"/>
              <p:cNvSpPr>
                <a:spLocks noChangeArrowheads="1"/>
              </p:cNvSpPr>
              <p:nvPr/>
            </p:nvSpPr>
            <p:spPr bwMode="auto">
              <a:xfrm>
                <a:off x="3360" y="1028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7" name="Oval 683"/>
              <p:cNvSpPr>
                <a:spLocks noChangeArrowheads="1"/>
              </p:cNvSpPr>
              <p:nvPr/>
            </p:nvSpPr>
            <p:spPr bwMode="auto">
              <a:xfrm>
                <a:off x="3368" y="1036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8" name="Oval 684"/>
              <p:cNvSpPr>
                <a:spLocks noChangeArrowheads="1"/>
              </p:cNvSpPr>
              <p:nvPr/>
            </p:nvSpPr>
            <p:spPr bwMode="auto">
              <a:xfrm>
                <a:off x="3376" y="1036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9" name="Oval 685"/>
              <p:cNvSpPr>
                <a:spLocks noChangeArrowheads="1"/>
              </p:cNvSpPr>
              <p:nvPr/>
            </p:nvSpPr>
            <p:spPr bwMode="auto">
              <a:xfrm>
                <a:off x="3384" y="1036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0" name="Oval 686"/>
              <p:cNvSpPr>
                <a:spLocks noChangeArrowheads="1"/>
              </p:cNvSpPr>
              <p:nvPr/>
            </p:nvSpPr>
            <p:spPr bwMode="auto">
              <a:xfrm>
                <a:off x="3393" y="10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1" name="Oval 687"/>
              <p:cNvSpPr>
                <a:spLocks noChangeArrowheads="1"/>
              </p:cNvSpPr>
              <p:nvPr/>
            </p:nvSpPr>
            <p:spPr bwMode="auto">
              <a:xfrm>
                <a:off x="3401" y="10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2" name="Oval 688"/>
              <p:cNvSpPr>
                <a:spLocks noChangeArrowheads="1"/>
              </p:cNvSpPr>
              <p:nvPr/>
            </p:nvSpPr>
            <p:spPr bwMode="auto">
              <a:xfrm>
                <a:off x="3409" y="10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3" name="Oval 689"/>
              <p:cNvSpPr>
                <a:spLocks noChangeArrowheads="1"/>
              </p:cNvSpPr>
              <p:nvPr/>
            </p:nvSpPr>
            <p:spPr bwMode="auto">
              <a:xfrm>
                <a:off x="3417" y="10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4" name="Oval 690"/>
              <p:cNvSpPr>
                <a:spLocks noChangeArrowheads="1"/>
              </p:cNvSpPr>
              <p:nvPr/>
            </p:nvSpPr>
            <p:spPr bwMode="auto">
              <a:xfrm>
                <a:off x="3425" y="10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5" name="Oval 691"/>
              <p:cNvSpPr>
                <a:spLocks noChangeArrowheads="1"/>
              </p:cNvSpPr>
              <p:nvPr/>
            </p:nvSpPr>
            <p:spPr bwMode="auto">
              <a:xfrm>
                <a:off x="3433" y="106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6" name="Oval 692"/>
              <p:cNvSpPr>
                <a:spLocks noChangeArrowheads="1"/>
              </p:cNvSpPr>
              <p:nvPr/>
            </p:nvSpPr>
            <p:spPr bwMode="auto">
              <a:xfrm>
                <a:off x="3441" y="106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7" name="Oval 693"/>
              <p:cNvSpPr>
                <a:spLocks noChangeArrowheads="1"/>
              </p:cNvSpPr>
              <p:nvPr/>
            </p:nvSpPr>
            <p:spPr bwMode="auto">
              <a:xfrm>
                <a:off x="3449" y="10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8" name="Oval 694"/>
              <p:cNvSpPr>
                <a:spLocks noChangeArrowheads="1"/>
              </p:cNvSpPr>
              <p:nvPr/>
            </p:nvSpPr>
            <p:spPr bwMode="auto">
              <a:xfrm>
                <a:off x="3457" y="10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9" name="Oval 695"/>
              <p:cNvSpPr>
                <a:spLocks noChangeArrowheads="1"/>
              </p:cNvSpPr>
              <p:nvPr/>
            </p:nvSpPr>
            <p:spPr bwMode="auto">
              <a:xfrm>
                <a:off x="3465" y="107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0" name="Oval 696"/>
              <p:cNvSpPr>
                <a:spLocks noChangeArrowheads="1"/>
              </p:cNvSpPr>
              <p:nvPr/>
            </p:nvSpPr>
            <p:spPr bwMode="auto">
              <a:xfrm>
                <a:off x="3473" y="107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1" name="Oval 697"/>
              <p:cNvSpPr>
                <a:spLocks noChangeArrowheads="1"/>
              </p:cNvSpPr>
              <p:nvPr/>
            </p:nvSpPr>
            <p:spPr bwMode="auto">
              <a:xfrm>
                <a:off x="3473" y="108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2" name="Oval 698"/>
              <p:cNvSpPr>
                <a:spLocks noChangeArrowheads="1"/>
              </p:cNvSpPr>
              <p:nvPr/>
            </p:nvSpPr>
            <p:spPr bwMode="auto">
              <a:xfrm>
                <a:off x="3481" y="108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3" name="Oval 699"/>
              <p:cNvSpPr>
                <a:spLocks noChangeArrowheads="1"/>
              </p:cNvSpPr>
              <p:nvPr/>
            </p:nvSpPr>
            <p:spPr bwMode="auto">
              <a:xfrm>
                <a:off x="3489" y="108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4" name="Oval 700"/>
              <p:cNvSpPr>
                <a:spLocks noChangeArrowheads="1"/>
              </p:cNvSpPr>
              <p:nvPr/>
            </p:nvSpPr>
            <p:spPr bwMode="auto">
              <a:xfrm>
                <a:off x="3497" y="109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5" name="Oval 701"/>
              <p:cNvSpPr>
                <a:spLocks noChangeArrowheads="1"/>
              </p:cNvSpPr>
              <p:nvPr/>
            </p:nvSpPr>
            <p:spPr bwMode="auto">
              <a:xfrm>
                <a:off x="3505" y="109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6" name="Oval 702"/>
              <p:cNvSpPr>
                <a:spLocks noChangeArrowheads="1"/>
              </p:cNvSpPr>
              <p:nvPr/>
            </p:nvSpPr>
            <p:spPr bwMode="auto">
              <a:xfrm>
                <a:off x="3505" y="110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7" name="Oval 703"/>
              <p:cNvSpPr>
                <a:spLocks noChangeArrowheads="1"/>
              </p:cNvSpPr>
              <p:nvPr/>
            </p:nvSpPr>
            <p:spPr bwMode="auto">
              <a:xfrm>
                <a:off x="3513" y="110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8" name="Oval 704"/>
              <p:cNvSpPr>
                <a:spLocks noChangeArrowheads="1"/>
              </p:cNvSpPr>
              <p:nvPr/>
            </p:nvSpPr>
            <p:spPr bwMode="auto">
              <a:xfrm>
                <a:off x="3521" y="110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9" name="Oval 705"/>
              <p:cNvSpPr>
                <a:spLocks noChangeArrowheads="1"/>
              </p:cNvSpPr>
              <p:nvPr/>
            </p:nvSpPr>
            <p:spPr bwMode="auto">
              <a:xfrm>
                <a:off x="3529" y="110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0" name="Oval 706"/>
              <p:cNvSpPr>
                <a:spLocks noChangeArrowheads="1"/>
              </p:cNvSpPr>
              <p:nvPr/>
            </p:nvSpPr>
            <p:spPr bwMode="auto">
              <a:xfrm>
                <a:off x="3537" y="110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1" name="Oval 707"/>
              <p:cNvSpPr>
                <a:spLocks noChangeArrowheads="1"/>
              </p:cNvSpPr>
              <p:nvPr/>
            </p:nvSpPr>
            <p:spPr bwMode="auto">
              <a:xfrm>
                <a:off x="3537" y="11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2" name="Oval 708"/>
              <p:cNvSpPr>
                <a:spLocks noChangeArrowheads="1"/>
              </p:cNvSpPr>
              <p:nvPr/>
            </p:nvSpPr>
            <p:spPr bwMode="auto">
              <a:xfrm>
                <a:off x="3545" y="11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3" name="Oval 709"/>
              <p:cNvSpPr>
                <a:spLocks noChangeArrowheads="1"/>
              </p:cNvSpPr>
              <p:nvPr/>
            </p:nvSpPr>
            <p:spPr bwMode="auto">
              <a:xfrm>
                <a:off x="3553" y="112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4" name="Oval 710"/>
              <p:cNvSpPr>
                <a:spLocks noChangeArrowheads="1"/>
              </p:cNvSpPr>
              <p:nvPr/>
            </p:nvSpPr>
            <p:spPr bwMode="auto">
              <a:xfrm>
                <a:off x="3561" y="112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5" name="Oval 711"/>
              <p:cNvSpPr>
                <a:spLocks noChangeArrowheads="1"/>
              </p:cNvSpPr>
              <p:nvPr/>
            </p:nvSpPr>
            <p:spPr bwMode="auto">
              <a:xfrm>
                <a:off x="3561" y="113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6" name="Oval 712"/>
              <p:cNvSpPr>
                <a:spLocks noChangeArrowheads="1"/>
              </p:cNvSpPr>
              <p:nvPr/>
            </p:nvSpPr>
            <p:spPr bwMode="auto">
              <a:xfrm>
                <a:off x="3569" y="113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7" name="Oval 713"/>
              <p:cNvSpPr>
                <a:spLocks noChangeArrowheads="1"/>
              </p:cNvSpPr>
              <p:nvPr/>
            </p:nvSpPr>
            <p:spPr bwMode="auto">
              <a:xfrm>
                <a:off x="3577" y="114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8" name="Oval 714"/>
              <p:cNvSpPr>
                <a:spLocks noChangeArrowheads="1"/>
              </p:cNvSpPr>
              <p:nvPr/>
            </p:nvSpPr>
            <p:spPr bwMode="auto">
              <a:xfrm>
                <a:off x="3585" y="114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9" name="Oval 715"/>
              <p:cNvSpPr>
                <a:spLocks noChangeArrowheads="1"/>
              </p:cNvSpPr>
              <p:nvPr/>
            </p:nvSpPr>
            <p:spPr bwMode="auto">
              <a:xfrm>
                <a:off x="3585" y="11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0" name="Oval 716"/>
              <p:cNvSpPr>
                <a:spLocks noChangeArrowheads="1"/>
              </p:cNvSpPr>
              <p:nvPr/>
            </p:nvSpPr>
            <p:spPr bwMode="auto">
              <a:xfrm>
                <a:off x="3593" y="11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1" name="Oval 717"/>
              <p:cNvSpPr>
                <a:spLocks noChangeArrowheads="1"/>
              </p:cNvSpPr>
              <p:nvPr/>
            </p:nvSpPr>
            <p:spPr bwMode="auto">
              <a:xfrm>
                <a:off x="3601" y="11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2" name="Oval 718"/>
              <p:cNvSpPr>
                <a:spLocks noChangeArrowheads="1"/>
              </p:cNvSpPr>
              <p:nvPr/>
            </p:nvSpPr>
            <p:spPr bwMode="auto">
              <a:xfrm>
                <a:off x="3609" y="11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3" name="Oval 719"/>
              <p:cNvSpPr>
                <a:spLocks noChangeArrowheads="1"/>
              </p:cNvSpPr>
              <p:nvPr/>
            </p:nvSpPr>
            <p:spPr bwMode="auto">
              <a:xfrm>
                <a:off x="3609" y="11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4" name="Oval 720"/>
              <p:cNvSpPr>
                <a:spLocks noChangeArrowheads="1"/>
              </p:cNvSpPr>
              <p:nvPr/>
            </p:nvSpPr>
            <p:spPr bwMode="auto">
              <a:xfrm>
                <a:off x="3617" y="11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5" name="Oval 721"/>
              <p:cNvSpPr>
                <a:spLocks noChangeArrowheads="1"/>
              </p:cNvSpPr>
              <p:nvPr/>
            </p:nvSpPr>
            <p:spPr bwMode="auto">
              <a:xfrm>
                <a:off x="3625" y="11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6" name="Oval 722"/>
              <p:cNvSpPr>
                <a:spLocks noChangeArrowheads="1"/>
              </p:cNvSpPr>
              <p:nvPr/>
            </p:nvSpPr>
            <p:spPr bwMode="auto">
              <a:xfrm>
                <a:off x="3633" y="11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7" name="Oval 723"/>
              <p:cNvSpPr>
                <a:spLocks noChangeArrowheads="1"/>
              </p:cNvSpPr>
              <p:nvPr/>
            </p:nvSpPr>
            <p:spPr bwMode="auto">
              <a:xfrm>
                <a:off x="3633" y="11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8" name="Oval 724"/>
              <p:cNvSpPr>
                <a:spLocks noChangeArrowheads="1"/>
              </p:cNvSpPr>
              <p:nvPr/>
            </p:nvSpPr>
            <p:spPr bwMode="auto">
              <a:xfrm>
                <a:off x="3641" y="11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9" name="Oval 725"/>
              <p:cNvSpPr>
                <a:spLocks noChangeArrowheads="1"/>
              </p:cNvSpPr>
              <p:nvPr/>
            </p:nvSpPr>
            <p:spPr bwMode="auto">
              <a:xfrm>
                <a:off x="3649" y="11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0" name="Oval 726"/>
              <p:cNvSpPr>
                <a:spLocks noChangeArrowheads="1"/>
              </p:cNvSpPr>
              <p:nvPr/>
            </p:nvSpPr>
            <p:spPr bwMode="auto">
              <a:xfrm>
                <a:off x="3649" y="11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1" name="Oval 727"/>
              <p:cNvSpPr>
                <a:spLocks noChangeArrowheads="1"/>
              </p:cNvSpPr>
              <p:nvPr/>
            </p:nvSpPr>
            <p:spPr bwMode="auto">
              <a:xfrm>
                <a:off x="3657" y="11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2" name="Oval 728"/>
              <p:cNvSpPr>
                <a:spLocks noChangeArrowheads="1"/>
              </p:cNvSpPr>
              <p:nvPr/>
            </p:nvSpPr>
            <p:spPr bwMode="auto">
              <a:xfrm>
                <a:off x="3665" y="12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3" name="Oval 729"/>
              <p:cNvSpPr>
                <a:spLocks noChangeArrowheads="1"/>
              </p:cNvSpPr>
              <p:nvPr/>
            </p:nvSpPr>
            <p:spPr bwMode="auto">
              <a:xfrm>
                <a:off x="3673" y="12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4" name="Oval 730"/>
              <p:cNvSpPr>
                <a:spLocks noChangeArrowheads="1"/>
              </p:cNvSpPr>
              <p:nvPr/>
            </p:nvSpPr>
            <p:spPr bwMode="auto">
              <a:xfrm>
                <a:off x="3673" y="12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5" name="Oval 731"/>
              <p:cNvSpPr>
                <a:spLocks noChangeArrowheads="1"/>
              </p:cNvSpPr>
              <p:nvPr/>
            </p:nvSpPr>
            <p:spPr bwMode="auto">
              <a:xfrm>
                <a:off x="3681" y="12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6" name="Oval 732"/>
              <p:cNvSpPr>
                <a:spLocks noChangeArrowheads="1"/>
              </p:cNvSpPr>
              <p:nvPr/>
            </p:nvSpPr>
            <p:spPr bwMode="auto">
              <a:xfrm>
                <a:off x="3689" y="122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7" name="Oval 733"/>
              <p:cNvSpPr>
                <a:spLocks noChangeArrowheads="1"/>
              </p:cNvSpPr>
              <p:nvPr/>
            </p:nvSpPr>
            <p:spPr bwMode="auto">
              <a:xfrm>
                <a:off x="3697" y="122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8" name="Oval 734"/>
              <p:cNvSpPr>
                <a:spLocks noChangeArrowheads="1"/>
              </p:cNvSpPr>
              <p:nvPr/>
            </p:nvSpPr>
            <p:spPr bwMode="auto">
              <a:xfrm>
                <a:off x="3705" y="123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9" name="Oval 735"/>
              <p:cNvSpPr>
                <a:spLocks noChangeArrowheads="1"/>
              </p:cNvSpPr>
              <p:nvPr/>
            </p:nvSpPr>
            <p:spPr bwMode="auto">
              <a:xfrm>
                <a:off x="3713" y="12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0" name="Oval 736"/>
              <p:cNvSpPr>
                <a:spLocks noChangeArrowheads="1"/>
              </p:cNvSpPr>
              <p:nvPr/>
            </p:nvSpPr>
            <p:spPr bwMode="auto">
              <a:xfrm>
                <a:off x="3721" y="12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1" name="Oval 737"/>
              <p:cNvSpPr>
                <a:spLocks noChangeArrowheads="1"/>
              </p:cNvSpPr>
              <p:nvPr/>
            </p:nvSpPr>
            <p:spPr bwMode="auto">
              <a:xfrm>
                <a:off x="3721" y="12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2" name="Oval 738"/>
              <p:cNvSpPr>
                <a:spLocks noChangeArrowheads="1"/>
              </p:cNvSpPr>
              <p:nvPr/>
            </p:nvSpPr>
            <p:spPr bwMode="auto">
              <a:xfrm>
                <a:off x="3729" y="126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3" name="Oval 739"/>
              <p:cNvSpPr>
                <a:spLocks noChangeArrowheads="1"/>
              </p:cNvSpPr>
              <p:nvPr/>
            </p:nvSpPr>
            <p:spPr bwMode="auto">
              <a:xfrm>
                <a:off x="3737" y="126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4" name="Oval 740"/>
              <p:cNvSpPr>
                <a:spLocks noChangeArrowheads="1"/>
              </p:cNvSpPr>
              <p:nvPr/>
            </p:nvSpPr>
            <p:spPr bwMode="auto">
              <a:xfrm>
                <a:off x="3737" y="12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5" name="Oval 741"/>
              <p:cNvSpPr>
                <a:spLocks noChangeArrowheads="1"/>
              </p:cNvSpPr>
              <p:nvPr/>
            </p:nvSpPr>
            <p:spPr bwMode="auto">
              <a:xfrm>
                <a:off x="3745" y="12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6" name="Oval 742"/>
              <p:cNvSpPr>
                <a:spLocks noChangeArrowheads="1"/>
              </p:cNvSpPr>
              <p:nvPr/>
            </p:nvSpPr>
            <p:spPr bwMode="auto">
              <a:xfrm>
                <a:off x="3745" y="127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7" name="Oval 743"/>
              <p:cNvSpPr>
                <a:spLocks noChangeArrowheads="1"/>
              </p:cNvSpPr>
              <p:nvPr/>
            </p:nvSpPr>
            <p:spPr bwMode="auto">
              <a:xfrm>
                <a:off x="3753" y="128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8" name="Oval 744"/>
              <p:cNvSpPr>
                <a:spLocks noChangeArrowheads="1"/>
              </p:cNvSpPr>
              <p:nvPr/>
            </p:nvSpPr>
            <p:spPr bwMode="auto">
              <a:xfrm>
                <a:off x="3761" y="128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9" name="Oval 745"/>
              <p:cNvSpPr>
                <a:spLocks noChangeArrowheads="1"/>
              </p:cNvSpPr>
              <p:nvPr/>
            </p:nvSpPr>
            <p:spPr bwMode="auto">
              <a:xfrm>
                <a:off x="3761" y="129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0" name="Oval 746"/>
              <p:cNvSpPr>
                <a:spLocks noChangeArrowheads="1"/>
              </p:cNvSpPr>
              <p:nvPr/>
            </p:nvSpPr>
            <p:spPr bwMode="auto">
              <a:xfrm>
                <a:off x="3769" y="130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1" name="Oval 747"/>
              <p:cNvSpPr>
                <a:spLocks noChangeArrowheads="1"/>
              </p:cNvSpPr>
              <p:nvPr/>
            </p:nvSpPr>
            <p:spPr bwMode="auto">
              <a:xfrm>
                <a:off x="3777" y="130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2" name="Oval 748"/>
              <p:cNvSpPr>
                <a:spLocks noChangeArrowheads="1"/>
              </p:cNvSpPr>
              <p:nvPr/>
            </p:nvSpPr>
            <p:spPr bwMode="auto">
              <a:xfrm>
                <a:off x="3777" y="130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3" name="Oval 749"/>
              <p:cNvSpPr>
                <a:spLocks noChangeArrowheads="1"/>
              </p:cNvSpPr>
              <p:nvPr/>
            </p:nvSpPr>
            <p:spPr bwMode="auto">
              <a:xfrm>
                <a:off x="3785" y="13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4" name="Oval 750"/>
              <p:cNvSpPr>
                <a:spLocks noChangeArrowheads="1"/>
              </p:cNvSpPr>
              <p:nvPr/>
            </p:nvSpPr>
            <p:spPr bwMode="auto">
              <a:xfrm>
                <a:off x="3793" y="132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5" name="Oval 751"/>
              <p:cNvSpPr>
                <a:spLocks noChangeArrowheads="1"/>
              </p:cNvSpPr>
              <p:nvPr/>
            </p:nvSpPr>
            <p:spPr bwMode="auto">
              <a:xfrm>
                <a:off x="3801" y="133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6" name="Oval 752"/>
              <p:cNvSpPr>
                <a:spLocks noChangeArrowheads="1"/>
              </p:cNvSpPr>
              <p:nvPr/>
            </p:nvSpPr>
            <p:spPr bwMode="auto">
              <a:xfrm>
                <a:off x="3809" y="134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7" name="Oval 753"/>
              <p:cNvSpPr>
                <a:spLocks noChangeArrowheads="1"/>
              </p:cNvSpPr>
              <p:nvPr/>
            </p:nvSpPr>
            <p:spPr bwMode="auto">
              <a:xfrm>
                <a:off x="3809" y="13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8" name="Oval 754"/>
              <p:cNvSpPr>
                <a:spLocks noChangeArrowheads="1"/>
              </p:cNvSpPr>
              <p:nvPr/>
            </p:nvSpPr>
            <p:spPr bwMode="auto">
              <a:xfrm>
                <a:off x="3817" y="13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9" name="Oval 755"/>
              <p:cNvSpPr>
                <a:spLocks noChangeArrowheads="1"/>
              </p:cNvSpPr>
              <p:nvPr/>
            </p:nvSpPr>
            <p:spPr bwMode="auto">
              <a:xfrm>
                <a:off x="3825" y="135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0" name="Oval 756"/>
              <p:cNvSpPr>
                <a:spLocks noChangeArrowheads="1"/>
              </p:cNvSpPr>
              <p:nvPr/>
            </p:nvSpPr>
            <p:spPr bwMode="auto">
              <a:xfrm>
                <a:off x="3825" y="13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1" name="Oval 757"/>
              <p:cNvSpPr>
                <a:spLocks noChangeArrowheads="1"/>
              </p:cNvSpPr>
              <p:nvPr/>
            </p:nvSpPr>
            <p:spPr bwMode="auto">
              <a:xfrm>
                <a:off x="3833" y="136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2" name="Oval 758"/>
              <p:cNvSpPr>
                <a:spLocks noChangeArrowheads="1"/>
              </p:cNvSpPr>
              <p:nvPr/>
            </p:nvSpPr>
            <p:spPr bwMode="auto">
              <a:xfrm>
                <a:off x="3833" y="137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3" name="Oval 759"/>
              <p:cNvSpPr>
                <a:spLocks noChangeArrowheads="1"/>
              </p:cNvSpPr>
              <p:nvPr/>
            </p:nvSpPr>
            <p:spPr bwMode="auto">
              <a:xfrm>
                <a:off x="3841" y="138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4" name="Oval 760"/>
              <p:cNvSpPr>
                <a:spLocks noChangeArrowheads="1"/>
              </p:cNvSpPr>
              <p:nvPr/>
            </p:nvSpPr>
            <p:spPr bwMode="auto">
              <a:xfrm>
                <a:off x="3849" y="138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5" name="Oval 761"/>
              <p:cNvSpPr>
                <a:spLocks noChangeArrowheads="1"/>
              </p:cNvSpPr>
              <p:nvPr/>
            </p:nvSpPr>
            <p:spPr bwMode="auto">
              <a:xfrm>
                <a:off x="3849" y="139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6" name="Oval 762"/>
              <p:cNvSpPr>
                <a:spLocks noChangeArrowheads="1"/>
              </p:cNvSpPr>
              <p:nvPr/>
            </p:nvSpPr>
            <p:spPr bwMode="auto">
              <a:xfrm>
                <a:off x="3857" y="140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7" name="Oval 763"/>
              <p:cNvSpPr>
                <a:spLocks noChangeArrowheads="1"/>
              </p:cNvSpPr>
              <p:nvPr/>
            </p:nvSpPr>
            <p:spPr bwMode="auto">
              <a:xfrm>
                <a:off x="3865" y="141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8" name="Oval 764"/>
              <p:cNvSpPr>
                <a:spLocks noChangeArrowheads="1"/>
              </p:cNvSpPr>
              <p:nvPr/>
            </p:nvSpPr>
            <p:spPr bwMode="auto">
              <a:xfrm>
                <a:off x="3865" y="142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9" name="Oval 765"/>
              <p:cNvSpPr>
                <a:spLocks noChangeArrowheads="1"/>
              </p:cNvSpPr>
              <p:nvPr/>
            </p:nvSpPr>
            <p:spPr bwMode="auto">
              <a:xfrm>
                <a:off x="3873" y="142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0" name="Oval 766"/>
              <p:cNvSpPr>
                <a:spLocks noChangeArrowheads="1"/>
              </p:cNvSpPr>
              <p:nvPr/>
            </p:nvSpPr>
            <p:spPr bwMode="auto">
              <a:xfrm>
                <a:off x="3881" y="142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1" name="Oval 767"/>
              <p:cNvSpPr>
                <a:spLocks noChangeArrowheads="1"/>
              </p:cNvSpPr>
              <p:nvPr/>
            </p:nvSpPr>
            <p:spPr bwMode="auto">
              <a:xfrm>
                <a:off x="3881" y="143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2" name="Oval 768"/>
              <p:cNvSpPr>
                <a:spLocks noChangeArrowheads="1"/>
              </p:cNvSpPr>
              <p:nvPr/>
            </p:nvSpPr>
            <p:spPr bwMode="auto">
              <a:xfrm>
                <a:off x="3889" y="144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3" name="Oval 769"/>
              <p:cNvSpPr>
                <a:spLocks noChangeArrowheads="1"/>
              </p:cNvSpPr>
              <p:nvPr/>
            </p:nvSpPr>
            <p:spPr bwMode="auto">
              <a:xfrm>
                <a:off x="3889" y="145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4" name="Oval 770"/>
              <p:cNvSpPr>
                <a:spLocks noChangeArrowheads="1"/>
              </p:cNvSpPr>
              <p:nvPr/>
            </p:nvSpPr>
            <p:spPr bwMode="auto">
              <a:xfrm>
                <a:off x="3897" y="146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5" name="Oval 771"/>
              <p:cNvSpPr>
                <a:spLocks noChangeArrowheads="1"/>
              </p:cNvSpPr>
              <p:nvPr/>
            </p:nvSpPr>
            <p:spPr bwMode="auto">
              <a:xfrm>
                <a:off x="3897" y="14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6" name="Oval 772"/>
              <p:cNvSpPr>
                <a:spLocks noChangeArrowheads="1"/>
              </p:cNvSpPr>
              <p:nvPr/>
            </p:nvSpPr>
            <p:spPr bwMode="auto">
              <a:xfrm>
                <a:off x="3905" y="146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7" name="Oval 773"/>
              <p:cNvSpPr>
                <a:spLocks noChangeArrowheads="1"/>
              </p:cNvSpPr>
              <p:nvPr/>
            </p:nvSpPr>
            <p:spPr bwMode="auto">
              <a:xfrm>
                <a:off x="3905" y="147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8" name="Oval 774"/>
              <p:cNvSpPr>
                <a:spLocks noChangeArrowheads="1"/>
              </p:cNvSpPr>
              <p:nvPr/>
            </p:nvSpPr>
            <p:spPr bwMode="auto">
              <a:xfrm>
                <a:off x="3913" y="148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9" name="Oval 775"/>
              <p:cNvSpPr>
                <a:spLocks noChangeArrowheads="1"/>
              </p:cNvSpPr>
              <p:nvPr/>
            </p:nvSpPr>
            <p:spPr bwMode="auto">
              <a:xfrm>
                <a:off x="3913" y="149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0" name="Oval 776"/>
              <p:cNvSpPr>
                <a:spLocks noChangeArrowheads="1"/>
              </p:cNvSpPr>
              <p:nvPr/>
            </p:nvSpPr>
            <p:spPr bwMode="auto">
              <a:xfrm>
                <a:off x="3921" y="149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1" name="Oval 777"/>
              <p:cNvSpPr>
                <a:spLocks noChangeArrowheads="1"/>
              </p:cNvSpPr>
              <p:nvPr/>
            </p:nvSpPr>
            <p:spPr bwMode="auto">
              <a:xfrm>
                <a:off x="3921" y="150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2" name="Oval 778"/>
              <p:cNvSpPr>
                <a:spLocks noChangeArrowheads="1"/>
              </p:cNvSpPr>
              <p:nvPr/>
            </p:nvSpPr>
            <p:spPr bwMode="auto">
              <a:xfrm>
                <a:off x="3929" y="150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3" name="Oval 779"/>
              <p:cNvSpPr>
                <a:spLocks noChangeArrowheads="1"/>
              </p:cNvSpPr>
              <p:nvPr/>
            </p:nvSpPr>
            <p:spPr bwMode="auto">
              <a:xfrm>
                <a:off x="3929" y="15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4" name="Oval 780"/>
              <p:cNvSpPr>
                <a:spLocks noChangeArrowheads="1"/>
              </p:cNvSpPr>
              <p:nvPr/>
            </p:nvSpPr>
            <p:spPr bwMode="auto">
              <a:xfrm>
                <a:off x="3937" y="151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5" name="Oval 781"/>
              <p:cNvSpPr>
                <a:spLocks noChangeArrowheads="1"/>
              </p:cNvSpPr>
              <p:nvPr/>
            </p:nvSpPr>
            <p:spPr bwMode="auto">
              <a:xfrm>
                <a:off x="3937" y="152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6" name="Oval 782"/>
              <p:cNvSpPr>
                <a:spLocks noChangeArrowheads="1"/>
              </p:cNvSpPr>
              <p:nvPr/>
            </p:nvSpPr>
            <p:spPr bwMode="auto">
              <a:xfrm>
                <a:off x="3937" y="153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7" name="Oval 783"/>
              <p:cNvSpPr>
                <a:spLocks noChangeArrowheads="1"/>
              </p:cNvSpPr>
              <p:nvPr/>
            </p:nvSpPr>
            <p:spPr bwMode="auto">
              <a:xfrm>
                <a:off x="3945" y="154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8" name="Oval 784"/>
              <p:cNvSpPr>
                <a:spLocks noChangeArrowheads="1"/>
              </p:cNvSpPr>
              <p:nvPr/>
            </p:nvSpPr>
            <p:spPr bwMode="auto">
              <a:xfrm>
                <a:off x="3953" y="154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9" name="Oval 785"/>
              <p:cNvSpPr>
                <a:spLocks noChangeArrowheads="1"/>
              </p:cNvSpPr>
              <p:nvPr/>
            </p:nvSpPr>
            <p:spPr bwMode="auto">
              <a:xfrm>
                <a:off x="3953" y="1556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0" name="Oval 786"/>
              <p:cNvSpPr>
                <a:spLocks noChangeArrowheads="1"/>
              </p:cNvSpPr>
              <p:nvPr/>
            </p:nvSpPr>
            <p:spPr bwMode="auto">
              <a:xfrm>
                <a:off x="3953" y="1564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1" name="Oval 787"/>
              <p:cNvSpPr>
                <a:spLocks noChangeArrowheads="1"/>
              </p:cNvSpPr>
              <p:nvPr/>
            </p:nvSpPr>
            <p:spPr bwMode="auto">
              <a:xfrm>
                <a:off x="3961" y="1572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2" name="Oval 788"/>
              <p:cNvSpPr>
                <a:spLocks noChangeArrowheads="1"/>
              </p:cNvSpPr>
              <p:nvPr/>
            </p:nvSpPr>
            <p:spPr bwMode="auto">
              <a:xfrm>
                <a:off x="3969" y="1580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3" name="Oval 789"/>
              <p:cNvSpPr>
                <a:spLocks noChangeArrowheads="1"/>
              </p:cNvSpPr>
              <p:nvPr/>
            </p:nvSpPr>
            <p:spPr bwMode="auto">
              <a:xfrm>
                <a:off x="3969" y="1588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4" name="Oval 790"/>
              <p:cNvSpPr>
                <a:spLocks noChangeArrowheads="1"/>
              </p:cNvSpPr>
              <p:nvPr/>
            </p:nvSpPr>
            <p:spPr bwMode="auto">
              <a:xfrm>
                <a:off x="3969" y="15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5" name="Oval 791"/>
              <p:cNvSpPr>
                <a:spLocks noChangeArrowheads="1"/>
              </p:cNvSpPr>
              <p:nvPr/>
            </p:nvSpPr>
            <p:spPr bwMode="auto">
              <a:xfrm>
                <a:off x="3977" y="16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6" name="Oval 792"/>
              <p:cNvSpPr>
                <a:spLocks noChangeArrowheads="1"/>
              </p:cNvSpPr>
              <p:nvPr/>
            </p:nvSpPr>
            <p:spPr bwMode="auto">
              <a:xfrm>
                <a:off x="3977" y="16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7" name="Oval 793"/>
              <p:cNvSpPr>
                <a:spLocks noChangeArrowheads="1"/>
              </p:cNvSpPr>
              <p:nvPr/>
            </p:nvSpPr>
            <p:spPr bwMode="auto">
              <a:xfrm>
                <a:off x="3985" y="16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8" name="Oval 794"/>
              <p:cNvSpPr>
                <a:spLocks noChangeArrowheads="1"/>
              </p:cNvSpPr>
              <p:nvPr/>
            </p:nvSpPr>
            <p:spPr bwMode="auto">
              <a:xfrm>
                <a:off x="3985" y="16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9" name="Oval 795"/>
              <p:cNvSpPr>
                <a:spLocks noChangeArrowheads="1"/>
              </p:cNvSpPr>
              <p:nvPr/>
            </p:nvSpPr>
            <p:spPr bwMode="auto">
              <a:xfrm>
                <a:off x="3985" y="16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0" name="Oval 796"/>
              <p:cNvSpPr>
                <a:spLocks noChangeArrowheads="1"/>
              </p:cNvSpPr>
              <p:nvPr/>
            </p:nvSpPr>
            <p:spPr bwMode="auto">
              <a:xfrm>
                <a:off x="3993" y="16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1" name="Oval 797"/>
              <p:cNvSpPr>
                <a:spLocks noChangeArrowheads="1"/>
              </p:cNvSpPr>
              <p:nvPr/>
            </p:nvSpPr>
            <p:spPr bwMode="auto">
              <a:xfrm>
                <a:off x="3993" y="16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2" name="Oval 798"/>
              <p:cNvSpPr>
                <a:spLocks noChangeArrowheads="1"/>
              </p:cNvSpPr>
              <p:nvPr/>
            </p:nvSpPr>
            <p:spPr bwMode="auto">
              <a:xfrm>
                <a:off x="4001" y="16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3" name="Oval 799"/>
              <p:cNvSpPr>
                <a:spLocks noChangeArrowheads="1"/>
              </p:cNvSpPr>
              <p:nvPr/>
            </p:nvSpPr>
            <p:spPr bwMode="auto">
              <a:xfrm>
                <a:off x="4001" y="16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4" name="Oval 800"/>
              <p:cNvSpPr>
                <a:spLocks noChangeArrowheads="1"/>
              </p:cNvSpPr>
              <p:nvPr/>
            </p:nvSpPr>
            <p:spPr bwMode="auto">
              <a:xfrm>
                <a:off x="4001" y="16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5" name="Oval 801"/>
              <p:cNvSpPr>
                <a:spLocks noChangeArrowheads="1"/>
              </p:cNvSpPr>
              <p:nvPr/>
            </p:nvSpPr>
            <p:spPr bwMode="auto">
              <a:xfrm>
                <a:off x="4009" y="16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6" name="Oval 802"/>
              <p:cNvSpPr>
                <a:spLocks noChangeArrowheads="1"/>
              </p:cNvSpPr>
              <p:nvPr/>
            </p:nvSpPr>
            <p:spPr bwMode="auto">
              <a:xfrm>
                <a:off x="4009" y="16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7" name="Oval 803"/>
              <p:cNvSpPr>
                <a:spLocks noChangeArrowheads="1"/>
              </p:cNvSpPr>
              <p:nvPr/>
            </p:nvSpPr>
            <p:spPr bwMode="auto">
              <a:xfrm>
                <a:off x="4009" y="16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8" name="Oval 804"/>
              <p:cNvSpPr>
                <a:spLocks noChangeArrowheads="1"/>
              </p:cNvSpPr>
              <p:nvPr/>
            </p:nvSpPr>
            <p:spPr bwMode="auto">
              <a:xfrm>
                <a:off x="4009" y="16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9" name="Oval 805"/>
              <p:cNvSpPr>
                <a:spLocks noChangeArrowheads="1"/>
              </p:cNvSpPr>
              <p:nvPr/>
            </p:nvSpPr>
            <p:spPr bwMode="auto">
              <a:xfrm>
                <a:off x="4017" y="170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0" name="Oval 806"/>
              <p:cNvSpPr>
                <a:spLocks noChangeArrowheads="1"/>
              </p:cNvSpPr>
              <p:nvPr/>
            </p:nvSpPr>
            <p:spPr bwMode="auto">
              <a:xfrm>
                <a:off x="4017" y="17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1" name="Oval 807"/>
              <p:cNvSpPr>
                <a:spLocks noChangeArrowheads="1"/>
              </p:cNvSpPr>
              <p:nvPr/>
            </p:nvSpPr>
            <p:spPr bwMode="auto">
              <a:xfrm>
                <a:off x="4017" y="17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2" name="Oval 808"/>
              <p:cNvSpPr>
                <a:spLocks noChangeArrowheads="1"/>
              </p:cNvSpPr>
              <p:nvPr/>
            </p:nvSpPr>
            <p:spPr bwMode="auto">
              <a:xfrm>
                <a:off x="4025" y="17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3" name="Oval 809"/>
              <p:cNvSpPr>
                <a:spLocks noChangeArrowheads="1"/>
              </p:cNvSpPr>
              <p:nvPr/>
            </p:nvSpPr>
            <p:spPr bwMode="auto">
              <a:xfrm>
                <a:off x="4025" y="17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4" name="Oval 810"/>
              <p:cNvSpPr>
                <a:spLocks noChangeArrowheads="1"/>
              </p:cNvSpPr>
              <p:nvPr/>
            </p:nvSpPr>
            <p:spPr bwMode="auto">
              <a:xfrm>
                <a:off x="4025" y="17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5" name="Oval 811"/>
              <p:cNvSpPr>
                <a:spLocks noChangeArrowheads="1"/>
              </p:cNvSpPr>
              <p:nvPr/>
            </p:nvSpPr>
            <p:spPr bwMode="auto">
              <a:xfrm>
                <a:off x="4025" y="174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6" name="Oval 812"/>
              <p:cNvSpPr>
                <a:spLocks noChangeArrowheads="1"/>
              </p:cNvSpPr>
              <p:nvPr/>
            </p:nvSpPr>
            <p:spPr bwMode="auto">
              <a:xfrm>
                <a:off x="4025" y="175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7" name="Oval 813"/>
              <p:cNvSpPr>
                <a:spLocks noChangeArrowheads="1"/>
              </p:cNvSpPr>
              <p:nvPr/>
            </p:nvSpPr>
            <p:spPr bwMode="auto">
              <a:xfrm>
                <a:off x="4033" y="17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8" name="Oval 814"/>
              <p:cNvSpPr>
                <a:spLocks noChangeArrowheads="1"/>
              </p:cNvSpPr>
              <p:nvPr/>
            </p:nvSpPr>
            <p:spPr bwMode="auto">
              <a:xfrm>
                <a:off x="4033" y="17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1016"/>
            <p:cNvGrpSpPr>
              <a:grpSpLocks/>
            </p:cNvGrpSpPr>
            <p:nvPr/>
          </p:nvGrpSpPr>
          <p:grpSpPr bwMode="auto">
            <a:xfrm>
              <a:off x="3336" y="1779"/>
              <a:ext cx="769" cy="1367"/>
              <a:chOff x="3336" y="1779"/>
              <a:chExt cx="769" cy="1367"/>
            </a:xfrm>
          </p:grpSpPr>
          <p:sp>
            <p:nvSpPr>
              <p:cNvPr id="12080" name="Oval 816"/>
              <p:cNvSpPr>
                <a:spLocks noChangeArrowheads="1"/>
              </p:cNvSpPr>
              <p:nvPr/>
            </p:nvSpPr>
            <p:spPr bwMode="auto">
              <a:xfrm>
                <a:off x="4033" y="177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1" name="Oval 817"/>
              <p:cNvSpPr>
                <a:spLocks noChangeArrowheads="1"/>
              </p:cNvSpPr>
              <p:nvPr/>
            </p:nvSpPr>
            <p:spPr bwMode="auto">
              <a:xfrm>
                <a:off x="4041" y="17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2" name="Oval 818"/>
              <p:cNvSpPr>
                <a:spLocks noChangeArrowheads="1"/>
              </p:cNvSpPr>
              <p:nvPr/>
            </p:nvSpPr>
            <p:spPr bwMode="auto">
              <a:xfrm>
                <a:off x="4041" y="17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3" name="Oval 819"/>
              <p:cNvSpPr>
                <a:spLocks noChangeArrowheads="1"/>
              </p:cNvSpPr>
              <p:nvPr/>
            </p:nvSpPr>
            <p:spPr bwMode="auto">
              <a:xfrm>
                <a:off x="4041" y="18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4" name="Oval 820"/>
              <p:cNvSpPr>
                <a:spLocks noChangeArrowheads="1"/>
              </p:cNvSpPr>
              <p:nvPr/>
            </p:nvSpPr>
            <p:spPr bwMode="auto">
              <a:xfrm>
                <a:off x="4041" y="18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5" name="Oval 821"/>
              <p:cNvSpPr>
                <a:spLocks noChangeArrowheads="1"/>
              </p:cNvSpPr>
              <p:nvPr/>
            </p:nvSpPr>
            <p:spPr bwMode="auto">
              <a:xfrm>
                <a:off x="4049" y="18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6" name="Oval 822"/>
              <p:cNvSpPr>
                <a:spLocks noChangeArrowheads="1"/>
              </p:cNvSpPr>
              <p:nvPr/>
            </p:nvSpPr>
            <p:spPr bwMode="auto">
              <a:xfrm>
                <a:off x="4049" y="18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7" name="Oval 823"/>
              <p:cNvSpPr>
                <a:spLocks noChangeArrowheads="1"/>
              </p:cNvSpPr>
              <p:nvPr/>
            </p:nvSpPr>
            <p:spPr bwMode="auto">
              <a:xfrm>
                <a:off x="4049" y="18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8" name="Oval 824"/>
              <p:cNvSpPr>
                <a:spLocks noChangeArrowheads="1"/>
              </p:cNvSpPr>
              <p:nvPr/>
            </p:nvSpPr>
            <p:spPr bwMode="auto">
              <a:xfrm>
                <a:off x="4049" y="18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9" name="Oval 825"/>
              <p:cNvSpPr>
                <a:spLocks noChangeArrowheads="1"/>
              </p:cNvSpPr>
              <p:nvPr/>
            </p:nvSpPr>
            <p:spPr bwMode="auto">
              <a:xfrm>
                <a:off x="4049" y="18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0" name="Oval 826"/>
              <p:cNvSpPr>
                <a:spLocks noChangeArrowheads="1"/>
              </p:cNvSpPr>
              <p:nvPr/>
            </p:nvSpPr>
            <p:spPr bwMode="auto">
              <a:xfrm>
                <a:off x="4049" y="18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1" name="Oval 827"/>
              <p:cNvSpPr>
                <a:spLocks noChangeArrowheads="1"/>
              </p:cNvSpPr>
              <p:nvPr/>
            </p:nvSpPr>
            <p:spPr bwMode="auto">
              <a:xfrm>
                <a:off x="4049" y="18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2" name="Oval 828"/>
              <p:cNvSpPr>
                <a:spLocks noChangeArrowheads="1"/>
              </p:cNvSpPr>
              <p:nvPr/>
            </p:nvSpPr>
            <p:spPr bwMode="auto">
              <a:xfrm>
                <a:off x="4057" y="18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3" name="Oval 829"/>
              <p:cNvSpPr>
                <a:spLocks noChangeArrowheads="1"/>
              </p:cNvSpPr>
              <p:nvPr/>
            </p:nvSpPr>
            <p:spPr bwMode="auto">
              <a:xfrm>
                <a:off x="4057" y="18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4" name="Oval 830"/>
              <p:cNvSpPr>
                <a:spLocks noChangeArrowheads="1"/>
              </p:cNvSpPr>
              <p:nvPr/>
            </p:nvSpPr>
            <p:spPr bwMode="auto">
              <a:xfrm>
                <a:off x="4057" y="18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5" name="Oval 831"/>
              <p:cNvSpPr>
                <a:spLocks noChangeArrowheads="1"/>
              </p:cNvSpPr>
              <p:nvPr/>
            </p:nvSpPr>
            <p:spPr bwMode="auto">
              <a:xfrm>
                <a:off x="4057" y="18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6" name="Oval 832"/>
              <p:cNvSpPr>
                <a:spLocks noChangeArrowheads="1"/>
              </p:cNvSpPr>
              <p:nvPr/>
            </p:nvSpPr>
            <p:spPr bwMode="auto">
              <a:xfrm>
                <a:off x="4057" y="18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7" name="Oval 833"/>
              <p:cNvSpPr>
                <a:spLocks noChangeArrowheads="1"/>
              </p:cNvSpPr>
              <p:nvPr/>
            </p:nvSpPr>
            <p:spPr bwMode="auto">
              <a:xfrm>
                <a:off x="4057" y="190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8" name="Oval 834"/>
              <p:cNvSpPr>
                <a:spLocks noChangeArrowheads="1"/>
              </p:cNvSpPr>
              <p:nvPr/>
            </p:nvSpPr>
            <p:spPr bwMode="auto">
              <a:xfrm>
                <a:off x="4057" y="19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9" name="Oval 835"/>
              <p:cNvSpPr>
                <a:spLocks noChangeArrowheads="1"/>
              </p:cNvSpPr>
              <p:nvPr/>
            </p:nvSpPr>
            <p:spPr bwMode="auto">
              <a:xfrm>
                <a:off x="4057" y="19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0" name="Oval 836"/>
              <p:cNvSpPr>
                <a:spLocks noChangeArrowheads="1"/>
              </p:cNvSpPr>
              <p:nvPr/>
            </p:nvSpPr>
            <p:spPr bwMode="auto">
              <a:xfrm>
                <a:off x="4065" y="19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1" name="Oval 837"/>
              <p:cNvSpPr>
                <a:spLocks noChangeArrowheads="1"/>
              </p:cNvSpPr>
              <p:nvPr/>
            </p:nvSpPr>
            <p:spPr bwMode="auto">
              <a:xfrm>
                <a:off x="4065" y="19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2" name="Oval 838"/>
              <p:cNvSpPr>
                <a:spLocks noChangeArrowheads="1"/>
              </p:cNvSpPr>
              <p:nvPr/>
            </p:nvSpPr>
            <p:spPr bwMode="auto">
              <a:xfrm>
                <a:off x="4065" y="19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3" name="Oval 839"/>
              <p:cNvSpPr>
                <a:spLocks noChangeArrowheads="1"/>
              </p:cNvSpPr>
              <p:nvPr/>
            </p:nvSpPr>
            <p:spPr bwMode="auto">
              <a:xfrm>
                <a:off x="4065" y="194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4" name="Oval 840"/>
              <p:cNvSpPr>
                <a:spLocks noChangeArrowheads="1"/>
              </p:cNvSpPr>
              <p:nvPr/>
            </p:nvSpPr>
            <p:spPr bwMode="auto">
              <a:xfrm>
                <a:off x="4065" y="195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5" name="Oval 841"/>
              <p:cNvSpPr>
                <a:spLocks noChangeArrowheads="1"/>
              </p:cNvSpPr>
              <p:nvPr/>
            </p:nvSpPr>
            <p:spPr bwMode="auto">
              <a:xfrm>
                <a:off x="4065" y="19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6" name="Oval 842"/>
              <p:cNvSpPr>
                <a:spLocks noChangeArrowheads="1"/>
              </p:cNvSpPr>
              <p:nvPr/>
            </p:nvSpPr>
            <p:spPr bwMode="auto">
              <a:xfrm>
                <a:off x="4065" y="19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7" name="Oval 843"/>
              <p:cNvSpPr>
                <a:spLocks noChangeArrowheads="1"/>
              </p:cNvSpPr>
              <p:nvPr/>
            </p:nvSpPr>
            <p:spPr bwMode="auto">
              <a:xfrm>
                <a:off x="4065" y="197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8" name="Oval 844"/>
              <p:cNvSpPr>
                <a:spLocks noChangeArrowheads="1"/>
              </p:cNvSpPr>
              <p:nvPr/>
            </p:nvSpPr>
            <p:spPr bwMode="auto">
              <a:xfrm>
                <a:off x="4065" y="19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9" name="Oval 845"/>
              <p:cNvSpPr>
                <a:spLocks noChangeArrowheads="1"/>
              </p:cNvSpPr>
              <p:nvPr/>
            </p:nvSpPr>
            <p:spPr bwMode="auto">
              <a:xfrm>
                <a:off x="4065" y="19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0" name="Oval 846"/>
              <p:cNvSpPr>
                <a:spLocks noChangeArrowheads="1"/>
              </p:cNvSpPr>
              <p:nvPr/>
            </p:nvSpPr>
            <p:spPr bwMode="auto">
              <a:xfrm>
                <a:off x="4065" y="20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1" name="Oval 847"/>
              <p:cNvSpPr>
                <a:spLocks noChangeArrowheads="1"/>
              </p:cNvSpPr>
              <p:nvPr/>
            </p:nvSpPr>
            <p:spPr bwMode="auto">
              <a:xfrm>
                <a:off x="4065" y="20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2" name="Oval 848"/>
              <p:cNvSpPr>
                <a:spLocks noChangeArrowheads="1"/>
              </p:cNvSpPr>
              <p:nvPr/>
            </p:nvSpPr>
            <p:spPr bwMode="auto">
              <a:xfrm>
                <a:off x="4065" y="20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3" name="Oval 849"/>
              <p:cNvSpPr>
                <a:spLocks noChangeArrowheads="1"/>
              </p:cNvSpPr>
              <p:nvPr/>
            </p:nvSpPr>
            <p:spPr bwMode="auto">
              <a:xfrm>
                <a:off x="4065" y="20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4" name="Oval 850"/>
              <p:cNvSpPr>
                <a:spLocks noChangeArrowheads="1"/>
              </p:cNvSpPr>
              <p:nvPr/>
            </p:nvSpPr>
            <p:spPr bwMode="auto">
              <a:xfrm>
                <a:off x="4065" y="20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5" name="Oval 851"/>
              <p:cNvSpPr>
                <a:spLocks noChangeArrowheads="1"/>
              </p:cNvSpPr>
              <p:nvPr/>
            </p:nvSpPr>
            <p:spPr bwMode="auto">
              <a:xfrm>
                <a:off x="4065" y="20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6" name="Oval 852"/>
              <p:cNvSpPr>
                <a:spLocks noChangeArrowheads="1"/>
              </p:cNvSpPr>
              <p:nvPr/>
            </p:nvSpPr>
            <p:spPr bwMode="auto">
              <a:xfrm>
                <a:off x="4065" y="20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7" name="Oval 853"/>
              <p:cNvSpPr>
                <a:spLocks noChangeArrowheads="1"/>
              </p:cNvSpPr>
              <p:nvPr/>
            </p:nvSpPr>
            <p:spPr bwMode="auto">
              <a:xfrm>
                <a:off x="4065" y="20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8" name="Oval 854"/>
              <p:cNvSpPr>
                <a:spLocks noChangeArrowheads="1"/>
              </p:cNvSpPr>
              <p:nvPr/>
            </p:nvSpPr>
            <p:spPr bwMode="auto">
              <a:xfrm>
                <a:off x="4065" y="20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9" name="Oval 855"/>
              <p:cNvSpPr>
                <a:spLocks noChangeArrowheads="1"/>
              </p:cNvSpPr>
              <p:nvPr/>
            </p:nvSpPr>
            <p:spPr bwMode="auto">
              <a:xfrm>
                <a:off x="4065" y="20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0" name="Oval 856"/>
              <p:cNvSpPr>
                <a:spLocks noChangeArrowheads="1"/>
              </p:cNvSpPr>
              <p:nvPr/>
            </p:nvSpPr>
            <p:spPr bwMode="auto">
              <a:xfrm>
                <a:off x="4065" y="20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1" name="Oval 857"/>
              <p:cNvSpPr>
                <a:spLocks noChangeArrowheads="1"/>
              </p:cNvSpPr>
              <p:nvPr/>
            </p:nvSpPr>
            <p:spPr bwMode="auto">
              <a:xfrm>
                <a:off x="4065" y="20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2" name="Oval 858"/>
              <p:cNvSpPr>
                <a:spLocks noChangeArrowheads="1"/>
              </p:cNvSpPr>
              <p:nvPr/>
            </p:nvSpPr>
            <p:spPr bwMode="auto">
              <a:xfrm>
                <a:off x="4065" y="20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3" name="Oval 859"/>
              <p:cNvSpPr>
                <a:spLocks noChangeArrowheads="1"/>
              </p:cNvSpPr>
              <p:nvPr/>
            </p:nvSpPr>
            <p:spPr bwMode="auto">
              <a:xfrm>
                <a:off x="4065" y="210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4" name="Oval 860"/>
              <p:cNvSpPr>
                <a:spLocks noChangeArrowheads="1"/>
              </p:cNvSpPr>
              <p:nvPr/>
            </p:nvSpPr>
            <p:spPr bwMode="auto">
              <a:xfrm>
                <a:off x="4065" y="21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5" name="Oval 861"/>
              <p:cNvSpPr>
                <a:spLocks noChangeArrowheads="1"/>
              </p:cNvSpPr>
              <p:nvPr/>
            </p:nvSpPr>
            <p:spPr bwMode="auto">
              <a:xfrm>
                <a:off x="4065" y="21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6" name="Oval 862"/>
              <p:cNvSpPr>
                <a:spLocks noChangeArrowheads="1"/>
              </p:cNvSpPr>
              <p:nvPr/>
            </p:nvSpPr>
            <p:spPr bwMode="auto">
              <a:xfrm>
                <a:off x="4065" y="21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7" name="Oval 863"/>
              <p:cNvSpPr>
                <a:spLocks noChangeArrowheads="1"/>
              </p:cNvSpPr>
              <p:nvPr/>
            </p:nvSpPr>
            <p:spPr bwMode="auto">
              <a:xfrm>
                <a:off x="4065" y="21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8" name="Oval 864"/>
              <p:cNvSpPr>
                <a:spLocks noChangeArrowheads="1"/>
              </p:cNvSpPr>
              <p:nvPr/>
            </p:nvSpPr>
            <p:spPr bwMode="auto">
              <a:xfrm>
                <a:off x="4057" y="214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9" name="Oval 865"/>
              <p:cNvSpPr>
                <a:spLocks noChangeArrowheads="1"/>
              </p:cNvSpPr>
              <p:nvPr/>
            </p:nvSpPr>
            <p:spPr bwMode="auto">
              <a:xfrm>
                <a:off x="4057" y="215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0" name="Oval 866"/>
              <p:cNvSpPr>
                <a:spLocks noChangeArrowheads="1"/>
              </p:cNvSpPr>
              <p:nvPr/>
            </p:nvSpPr>
            <p:spPr bwMode="auto">
              <a:xfrm>
                <a:off x="4057" y="21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1" name="Oval 867"/>
              <p:cNvSpPr>
                <a:spLocks noChangeArrowheads="1"/>
              </p:cNvSpPr>
              <p:nvPr/>
            </p:nvSpPr>
            <p:spPr bwMode="auto">
              <a:xfrm>
                <a:off x="4057" y="21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2" name="Oval 868"/>
              <p:cNvSpPr>
                <a:spLocks noChangeArrowheads="1"/>
              </p:cNvSpPr>
              <p:nvPr/>
            </p:nvSpPr>
            <p:spPr bwMode="auto">
              <a:xfrm>
                <a:off x="4057" y="217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3" name="Oval 869"/>
              <p:cNvSpPr>
                <a:spLocks noChangeArrowheads="1"/>
              </p:cNvSpPr>
              <p:nvPr/>
            </p:nvSpPr>
            <p:spPr bwMode="auto">
              <a:xfrm>
                <a:off x="4057" y="21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4" name="Oval 870"/>
              <p:cNvSpPr>
                <a:spLocks noChangeArrowheads="1"/>
              </p:cNvSpPr>
              <p:nvPr/>
            </p:nvSpPr>
            <p:spPr bwMode="auto">
              <a:xfrm>
                <a:off x="4057" y="21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5" name="Oval 871"/>
              <p:cNvSpPr>
                <a:spLocks noChangeArrowheads="1"/>
              </p:cNvSpPr>
              <p:nvPr/>
            </p:nvSpPr>
            <p:spPr bwMode="auto">
              <a:xfrm>
                <a:off x="4049" y="22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6" name="Oval 872"/>
              <p:cNvSpPr>
                <a:spLocks noChangeArrowheads="1"/>
              </p:cNvSpPr>
              <p:nvPr/>
            </p:nvSpPr>
            <p:spPr bwMode="auto">
              <a:xfrm>
                <a:off x="4049" y="22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7" name="Oval 873"/>
              <p:cNvSpPr>
                <a:spLocks noChangeArrowheads="1"/>
              </p:cNvSpPr>
              <p:nvPr/>
            </p:nvSpPr>
            <p:spPr bwMode="auto">
              <a:xfrm>
                <a:off x="4049" y="22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8" name="Oval 874"/>
              <p:cNvSpPr>
                <a:spLocks noChangeArrowheads="1"/>
              </p:cNvSpPr>
              <p:nvPr/>
            </p:nvSpPr>
            <p:spPr bwMode="auto">
              <a:xfrm>
                <a:off x="4049" y="22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9" name="Oval 875"/>
              <p:cNvSpPr>
                <a:spLocks noChangeArrowheads="1"/>
              </p:cNvSpPr>
              <p:nvPr/>
            </p:nvSpPr>
            <p:spPr bwMode="auto">
              <a:xfrm>
                <a:off x="4049" y="22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0" name="Oval 876"/>
              <p:cNvSpPr>
                <a:spLocks noChangeArrowheads="1"/>
              </p:cNvSpPr>
              <p:nvPr/>
            </p:nvSpPr>
            <p:spPr bwMode="auto">
              <a:xfrm>
                <a:off x="4049" y="22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1" name="Oval 877"/>
              <p:cNvSpPr>
                <a:spLocks noChangeArrowheads="1"/>
              </p:cNvSpPr>
              <p:nvPr/>
            </p:nvSpPr>
            <p:spPr bwMode="auto">
              <a:xfrm>
                <a:off x="4041" y="22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2" name="Oval 878"/>
              <p:cNvSpPr>
                <a:spLocks noChangeArrowheads="1"/>
              </p:cNvSpPr>
              <p:nvPr/>
            </p:nvSpPr>
            <p:spPr bwMode="auto">
              <a:xfrm>
                <a:off x="4041" y="22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3" name="Oval 879"/>
              <p:cNvSpPr>
                <a:spLocks noChangeArrowheads="1"/>
              </p:cNvSpPr>
              <p:nvPr/>
            </p:nvSpPr>
            <p:spPr bwMode="auto">
              <a:xfrm>
                <a:off x="4041" y="22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4" name="Oval 880"/>
              <p:cNvSpPr>
                <a:spLocks noChangeArrowheads="1"/>
              </p:cNvSpPr>
              <p:nvPr/>
            </p:nvSpPr>
            <p:spPr bwMode="auto">
              <a:xfrm>
                <a:off x="4041" y="22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5" name="Oval 881"/>
              <p:cNvSpPr>
                <a:spLocks noChangeArrowheads="1"/>
              </p:cNvSpPr>
              <p:nvPr/>
            </p:nvSpPr>
            <p:spPr bwMode="auto">
              <a:xfrm>
                <a:off x="4041" y="22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6" name="Oval 882"/>
              <p:cNvSpPr>
                <a:spLocks noChangeArrowheads="1"/>
              </p:cNvSpPr>
              <p:nvPr/>
            </p:nvSpPr>
            <p:spPr bwMode="auto">
              <a:xfrm>
                <a:off x="4033" y="22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7" name="Oval 883"/>
              <p:cNvSpPr>
                <a:spLocks noChangeArrowheads="1"/>
              </p:cNvSpPr>
              <p:nvPr/>
            </p:nvSpPr>
            <p:spPr bwMode="auto">
              <a:xfrm>
                <a:off x="4033" y="22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8" name="Oval 884"/>
              <p:cNvSpPr>
                <a:spLocks noChangeArrowheads="1"/>
              </p:cNvSpPr>
              <p:nvPr/>
            </p:nvSpPr>
            <p:spPr bwMode="auto">
              <a:xfrm>
                <a:off x="4033" y="230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9" name="Oval 885"/>
              <p:cNvSpPr>
                <a:spLocks noChangeArrowheads="1"/>
              </p:cNvSpPr>
              <p:nvPr/>
            </p:nvSpPr>
            <p:spPr bwMode="auto">
              <a:xfrm>
                <a:off x="4033" y="23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0" name="Oval 886"/>
              <p:cNvSpPr>
                <a:spLocks noChangeArrowheads="1"/>
              </p:cNvSpPr>
              <p:nvPr/>
            </p:nvSpPr>
            <p:spPr bwMode="auto">
              <a:xfrm>
                <a:off x="4025" y="23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1" name="Oval 887"/>
              <p:cNvSpPr>
                <a:spLocks noChangeArrowheads="1"/>
              </p:cNvSpPr>
              <p:nvPr/>
            </p:nvSpPr>
            <p:spPr bwMode="auto">
              <a:xfrm>
                <a:off x="4025" y="23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2" name="Oval 888"/>
              <p:cNvSpPr>
                <a:spLocks noChangeArrowheads="1"/>
              </p:cNvSpPr>
              <p:nvPr/>
            </p:nvSpPr>
            <p:spPr bwMode="auto">
              <a:xfrm>
                <a:off x="4025" y="23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3" name="Oval 889"/>
              <p:cNvSpPr>
                <a:spLocks noChangeArrowheads="1"/>
              </p:cNvSpPr>
              <p:nvPr/>
            </p:nvSpPr>
            <p:spPr bwMode="auto">
              <a:xfrm>
                <a:off x="4025" y="234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4" name="Oval 890"/>
              <p:cNvSpPr>
                <a:spLocks noChangeArrowheads="1"/>
              </p:cNvSpPr>
              <p:nvPr/>
            </p:nvSpPr>
            <p:spPr bwMode="auto">
              <a:xfrm>
                <a:off x="4017" y="235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5" name="Oval 891"/>
              <p:cNvSpPr>
                <a:spLocks noChangeArrowheads="1"/>
              </p:cNvSpPr>
              <p:nvPr/>
            </p:nvSpPr>
            <p:spPr bwMode="auto">
              <a:xfrm>
                <a:off x="4017" y="23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6" name="Oval 892"/>
              <p:cNvSpPr>
                <a:spLocks noChangeArrowheads="1"/>
              </p:cNvSpPr>
              <p:nvPr/>
            </p:nvSpPr>
            <p:spPr bwMode="auto">
              <a:xfrm>
                <a:off x="4009" y="23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7" name="Oval 893"/>
              <p:cNvSpPr>
                <a:spLocks noChangeArrowheads="1"/>
              </p:cNvSpPr>
              <p:nvPr/>
            </p:nvSpPr>
            <p:spPr bwMode="auto">
              <a:xfrm>
                <a:off x="4009" y="237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8" name="Oval 894"/>
              <p:cNvSpPr>
                <a:spLocks noChangeArrowheads="1"/>
              </p:cNvSpPr>
              <p:nvPr/>
            </p:nvSpPr>
            <p:spPr bwMode="auto">
              <a:xfrm>
                <a:off x="4009" y="23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9" name="Oval 895"/>
              <p:cNvSpPr>
                <a:spLocks noChangeArrowheads="1"/>
              </p:cNvSpPr>
              <p:nvPr/>
            </p:nvSpPr>
            <p:spPr bwMode="auto">
              <a:xfrm>
                <a:off x="4009" y="23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0" name="Oval 896"/>
              <p:cNvSpPr>
                <a:spLocks noChangeArrowheads="1"/>
              </p:cNvSpPr>
              <p:nvPr/>
            </p:nvSpPr>
            <p:spPr bwMode="auto">
              <a:xfrm>
                <a:off x="4001" y="24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1" name="Oval 897"/>
              <p:cNvSpPr>
                <a:spLocks noChangeArrowheads="1"/>
              </p:cNvSpPr>
              <p:nvPr/>
            </p:nvSpPr>
            <p:spPr bwMode="auto">
              <a:xfrm>
                <a:off x="4001" y="24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2" name="Oval 898"/>
              <p:cNvSpPr>
                <a:spLocks noChangeArrowheads="1"/>
              </p:cNvSpPr>
              <p:nvPr/>
            </p:nvSpPr>
            <p:spPr bwMode="auto">
              <a:xfrm>
                <a:off x="3993" y="24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3" name="Oval 899"/>
              <p:cNvSpPr>
                <a:spLocks noChangeArrowheads="1"/>
              </p:cNvSpPr>
              <p:nvPr/>
            </p:nvSpPr>
            <p:spPr bwMode="auto">
              <a:xfrm>
                <a:off x="3993" y="24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4" name="Oval 900"/>
              <p:cNvSpPr>
                <a:spLocks noChangeArrowheads="1"/>
              </p:cNvSpPr>
              <p:nvPr/>
            </p:nvSpPr>
            <p:spPr bwMode="auto">
              <a:xfrm>
                <a:off x="3993" y="24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5" name="Oval 901"/>
              <p:cNvSpPr>
                <a:spLocks noChangeArrowheads="1"/>
              </p:cNvSpPr>
              <p:nvPr/>
            </p:nvSpPr>
            <p:spPr bwMode="auto">
              <a:xfrm>
                <a:off x="3985" y="24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6" name="Oval 902"/>
              <p:cNvSpPr>
                <a:spLocks noChangeArrowheads="1"/>
              </p:cNvSpPr>
              <p:nvPr/>
            </p:nvSpPr>
            <p:spPr bwMode="auto">
              <a:xfrm>
                <a:off x="3985" y="24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7" name="Oval 903"/>
              <p:cNvSpPr>
                <a:spLocks noChangeArrowheads="1"/>
              </p:cNvSpPr>
              <p:nvPr/>
            </p:nvSpPr>
            <p:spPr bwMode="auto">
              <a:xfrm>
                <a:off x="3977" y="24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8" name="Oval 904"/>
              <p:cNvSpPr>
                <a:spLocks noChangeArrowheads="1"/>
              </p:cNvSpPr>
              <p:nvPr/>
            </p:nvSpPr>
            <p:spPr bwMode="auto">
              <a:xfrm>
                <a:off x="3977" y="24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9" name="Oval 905"/>
              <p:cNvSpPr>
                <a:spLocks noChangeArrowheads="1"/>
              </p:cNvSpPr>
              <p:nvPr/>
            </p:nvSpPr>
            <p:spPr bwMode="auto">
              <a:xfrm>
                <a:off x="3977" y="24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0" name="Oval 906"/>
              <p:cNvSpPr>
                <a:spLocks noChangeArrowheads="1"/>
              </p:cNvSpPr>
              <p:nvPr/>
            </p:nvSpPr>
            <p:spPr bwMode="auto">
              <a:xfrm>
                <a:off x="3969" y="24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1" name="Oval 907"/>
              <p:cNvSpPr>
                <a:spLocks noChangeArrowheads="1"/>
              </p:cNvSpPr>
              <p:nvPr/>
            </p:nvSpPr>
            <p:spPr bwMode="auto">
              <a:xfrm>
                <a:off x="3969" y="24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2" name="Oval 908"/>
              <p:cNvSpPr>
                <a:spLocks noChangeArrowheads="1"/>
              </p:cNvSpPr>
              <p:nvPr/>
            </p:nvSpPr>
            <p:spPr bwMode="auto">
              <a:xfrm>
                <a:off x="3961" y="24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3" name="Oval 909"/>
              <p:cNvSpPr>
                <a:spLocks noChangeArrowheads="1"/>
              </p:cNvSpPr>
              <p:nvPr/>
            </p:nvSpPr>
            <p:spPr bwMode="auto">
              <a:xfrm>
                <a:off x="3961" y="250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4" name="Oval 910"/>
              <p:cNvSpPr>
                <a:spLocks noChangeArrowheads="1"/>
              </p:cNvSpPr>
              <p:nvPr/>
            </p:nvSpPr>
            <p:spPr bwMode="auto">
              <a:xfrm>
                <a:off x="3953" y="251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5" name="Oval 911"/>
              <p:cNvSpPr>
                <a:spLocks noChangeArrowheads="1"/>
              </p:cNvSpPr>
              <p:nvPr/>
            </p:nvSpPr>
            <p:spPr bwMode="auto">
              <a:xfrm>
                <a:off x="3953" y="252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6" name="Oval 912"/>
              <p:cNvSpPr>
                <a:spLocks noChangeArrowheads="1"/>
              </p:cNvSpPr>
              <p:nvPr/>
            </p:nvSpPr>
            <p:spPr bwMode="auto">
              <a:xfrm>
                <a:off x="3953" y="25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7" name="Oval 913"/>
              <p:cNvSpPr>
                <a:spLocks noChangeArrowheads="1"/>
              </p:cNvSpPr>
              <p:nvPr/>
            </p:nvSpPr>
            <p:spPr bwMode="auto">
              <a:xfrm>
                <a:off x="3945" y="253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8" name="Oval 914"/>
              <p:cNvSpPr>
                <a:spLocks noChangeArrowheads="1"/>
              </p:cNvSpPr>
              <p:nvPr/>
            </p:nvSpPr>
            <p:spPr bwMode="auto">
              <a:xfrm>
                <a:off x="3945" y="253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9" name="Oval 915"/>
              <p:cNvSpPr>
                <a:spLocks noChangeArrowheads="1"/>
              </p:cNvSpPr>
              <p:nvPr/>
            </p:nvSpPr>
            <p:spPr bwMode="auto">
              <a:xfrm>
                <a:off x="3937" y="254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0" name="Oval 916"/>
              <p:cNvSpPr>
                <a:spLocks noChangeArrowheads="1"/>
              </p:cNvSpPr>
              <p:nvPr/>
            </p:nvSpPr>
            <p:spPr bwMode="auto">
              <a:xfrm>
                <a:off x="3937" y="255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1" name="Oval 917"/>
              <p:cNvSpPr>
                <a:spLocks noChangeArrowheads="1"/>
              </p:cNvSpPr>
              <p:nvPr/>
            </p:nvSpPr>
            <p:spPr bwMode="auto">
              <a:xfrm>
                <a:off x="3937" y="25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2" name="Oval 918"/>
              <p:cNvSpPr>
                <a:spLocks noChangeArrowheads="1"/>
              </p:cNvSpPr>
              <p:nvPr/>
            </p:nvSpPr>
            <p:spPr bwMode="auto">
              <a:xfrm>
                <a:off x="3929" y="256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3" name="Oval 919"/>
              <p:cNvSpPr>
                <a:spLocks noChangeArrowheads="1"/>
              </p:cNvSpPr>
              <p:nvPr/>
            </p:nvSpPr>
            <p:spPr bwMode="auto">
              <a:xfrm>
                <a:off x="3929" y="257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4" name="Oval 920"/>
              <p:cNvSpPr>
                <a:spLocks noChangeArrowheads="1"/>
              </p:cNvSpPr>
              <p:nvPr/>
            </p:nvSpPr>
            <p:spPr bwMode="auto">
              <a:xfrm>
                <a:off x="3921" y="257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5" name="Oval 921"/>
              <p:cNvSpPr>
                <a:spLocks noChangeArrowheads="1"/>
              </p:cNvSpPr>
              <p:nvPr/>
            </p:nvSpPr>
            <p:spPr bwMode="auto">
              <a:xfrm>
                <a:off x="3921" y="258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6" name="Oval 922"/>
              <p:cNvSpPr>
                <a:spLocks noChangeArrowheads="1"/>
              </p:cNvSpPr>
              <p:nvPr/>
            </p:nvSpPr>
            <p:spPr bwMode="auto">
              <a:xfrm>
                <a:off x="3913" y="259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7" name="Oval 923"/>
              <p:cNvSpPr>
                <a:spLocks noChangeArrowheads="1"/>
              </p:cNvSpPr>
              <p:nvPr/>
            </p:nvSpPr>
            <p:spPr bwMode="auto">
              <a:xfrm>
                <a:off x="3905" y="260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8" name="Oval 924"/>
              <p:cNvSpPr>
                <a:spLocks noChangeArrowheads="1"/>
              </p:cNvSpPr>
              <p:nvPr/>
            </p:nvSpPr>
            <p:spPr bwMode="auto">
              <a:xfrm>
                <a:off x="3905" y="261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9" name="Oval 925"/>
              <p:cNvSpPr>
                <a:spLocks noChangeArrowheads="1"/>
              </p:cNvSpPr>
              <p:nvPr/>
            </p:nvSpPr>
            <p:spPr bwMode="auto">
              <a:xfrm>
                <a:off x="3897" y="261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0" name="Oval 926"/>
              <p:cNvSpPr>
                <a:spLocks noChangeArrowheads="1"/>
              </p:cNvSpPr>
              <p:nvPr/>
            </p:nvSpPr>
            <p:spPr bwMode="auto">
              <a:xfrm>
                <a:off x="3897" y="262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1" name="Oval 927"/>
              <p:cNvSpPr>
                <a:spLocks noChangeArrowheads="1"/>
              </p:cNvSpPr>
              <p:nvPr/>
            </p:nvSpPr>
            <p:spPr bwMode="auto">
              <a:xfrm>
                <a:off x="3889" y="263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2" name="Oval 928"/>
              <p:cNvSpPr>
                <a:spLocks noChangeArrowheads="1"/>
              </p:cNvSpPr>
              <p:nvPr/>
            </p:nvSpPr>
            <p:spPr bwMode="auto">
              <a:xfrm>
                <a:off x="3889" y="264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3" name="Oval 929"/>
              <p:cNvSpPr>
                <a:spLocks noChangeArrowheads="1"/>
              </p:cNvSpPr>
              <p:nvPr/>
            </p:nvSpPr>
            <p:spPr bwMode="auto">
              <a:xfrm>
                <a:off x="3881" y="265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4" name="Oval 930"/>
              <p:cNvSpPr>
                <a:spLocks noChangeArrowheads="1"/>
              </p:cNvSpPr>
              <p:nvPr/>
            </p:nvSpPr>
            <p:spPr bwMode="auto">
              <a:xfrm>
                <a:off x="3873" y="265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5" name="Oval 931"/>
              <p:cNvSpPr>
                <a:spLocks noChangeArrowheads="1"/>
              </p:cNvSpPr>
              <p:nvPr/>
            </p:nvSpPr>
            <p:spPr bwMode="auto">
              <a:xfrm>
                <a:off x="3873" y="2667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6" name="Oval 932"/>
              <p:cNvSpPr>
                <a:spLocks noChangeArrowheads="1"/>
              </p:cNvSpPr>
              <p:nvPr/>
            </p:nvSpPr>
            <p:spPr bwMode="auto">
              <a:xfrm>
                <a:off x="3865" y="2675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7" name="Oval 933"/>
              <p:cNvSpPr>
                <a:spLocks noChangeArrowheads="1"/>
              </p:cNvSpPr>
              <p:nvPr/>
            </p:nvSpPr>
            <p:spPr bwMode="auto">
              <a:xfrm>
                <a:off x="3857" y="2683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8" name="Oval 934"/>
              <p:cNvSpPr>
                <a:spLocks noChangeArrowheads="1"/>
              </p:cNvSpPr>
              <p:nvPr/>
            </p:nvSpPr>
            <p:spPr bwMode="auto">
              <a:xfrm>
                <a:off x="3849" y="2691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9" name="Oval 935"/>
              <p:cNvSpPr>
                <a:spLocks noChangeArrowheads="1"/>
              </p:cNvSpPr>
              <p:nvPr/>
            </p:nvSpPr>
            <p:spPr bwMode="auto">
              <a:xfrm>
                <a:off x="3849" y="2699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0" name="Oval 936"/>
              <p:cNvSpPr>
                <a:spLocks noChangeArrowheads="1"/>
              </p:cNvSpPr>
              <p:nvPr/>
            </p:nvSpPr>
            <p:spPr bwMode="auto">
              <a:xfrm>
                <a:off x="3841" y="2707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1" name="Oval 937"/>
              <p:cNvSpPr>
                <a:spLocks noChangeArrowheads="1"/>
              </p:cNvSpPr>
              <p:nvPr/>
            </p:nvSpPr>
            <p:spPr bwMode="auto">
              <a:xfrm>
                <a:off x="3833" y="2715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2" name="Oval 938"/>
              <p:cNvSpPr>
                <a:spLocks noChangeArrowheads="1"/>
              </p:cNvSpPr>
              <p:nvPr/>
            </p:nvSpPr>
            <p:spPr bwMode="auto">
              <a:xfrm>
                <a:off x="3833" y="2723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3" name="Oval 939"/>
              <p:cNvSpPr>
                <a:spLocks noChangeArrowheads="1"/>
              </p:cNvSpPr>
              <p:nvPr/>
            </p:nvSpPr>
            <p:spPr bwMode="auto">
              <a:xfrm>
                <a:off x="3825" y="2731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4" name="Oval 940"/>
              <p:cNvSpPr>
                <a:spLocks noChangeArrowheads="1"/>
              </p:cNvSpPr>
              <p:nvPr/>
            </p:nvSpPr>
            <p:spPr bwMode="auto">
              <a:xfrm>
                <a:off x="3817" y="2739"/>
                <a:ext cx="40" cy="39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5" name="Oval 941"/>
              <p:cNvSpPr>
                <a:spLocks noChangeArrowheads="1"/>
              </p:cNvSpPr>
              <p:nvPr/>
            </p:nvSpPr>
            <p:spPr bwMode="auto">
              <a:xfrm>
                <a:off x="3809" y="274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6" name="Oval 942"/>
              <p:cNvSpPr>
                <a:spLocks noChangeArrowheads="1"/>
              </p:cNvSpPr>
              <p:nvPr/>
            </p:nvSpPr>
            <p:spPr bwMode="auto">
              <a:xfrm>
                <a:off x="3801" y="27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7" name="Oval 943"/>
              <p:cNvSpPr>
                <a:spLocks noChangeArrowheads="1"/>
              </p:cNvSpPr>
              <p:nvPr/>
            </p:nvSpPr>
            <p:spPr bwMode="auto">
              <a:xfrm>
                <a:off x="3801" y="276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8" name="Oval 944"/>
              <p:cNvSpPr>
                <a:spLocks noChangeArrowheads="1"/>
              </p:cNvSpPr>
              <p:nvPr/>
            </p:nvSpPr>
            <p:spPr bwMode="auto">
              <a:xfrm>
                <a:off x="3793" y="27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9" name="Oval 945"/>
              <p:cNvSpPr>
                <a:spLocks noChangeArrowheads="1"/>
              </p:cNvSpPr>
              <p:nvPr/>
            </p:nvSpPr>
            <p:spPr bwMode="auto">
              <a:xfrm>
                <a:off x="3785" y="27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0" name="Oval 946"/>
              <p:cNvSpPr>
                <a:spLocks noChangeArrowheads="1"/>
              </p:cNvSpPr>
              <p:nvPr/>
            </p:nvSpPr>
            <p:spPr bwMode="auto">
              <a:xfrm>
                <a:off x="3785" y="27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1" name="Oval 947"/>
              <p:cNvSpPr>
                <a:spLocks noChangeArrowheads="1"/>
              </p:cNvSpPr>
              <p:nvPr/>
            </p:nvSpPr>
            <p:spPr bwMode="auto">
              <a:xfrm>
                <a:off x="3777" y="27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2" name="Oval 948"/>
              <p:cNvSpPr>
                <a:spLocks noChangeArrowheads="1"/>
              </p:cNvSpPr>
              <p:nvPr/>
            </p:nvSpPr>
            <p:spPr bwMode="auto">
              <a:xfrm>
                <a:off x="3769" y="27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3" name="Oval 949"/>
              <p:cNvSpPr>
                <a:spLocks noChangeArrowheads="1"/>
              </p:cNvSpPr>
              <p:nvPr/>
            </p:nvSpPr>
            <p:spPr bwMode="auto">
              <a:xfrm>
                <a:off x="3761" y="28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4" name="Oval 950"/>
              <p:cNvSpPr>
                <a:spLocks noChangeArrowheads="1"/>
              </p:cNvSpPr>
              <p:nvPr/>
            </p:nvSpPr>
            <p:spPr bwMode="auto">
              <a:xfrm>
                <a:off x="3753" y="28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5" name="Oval 951"/>
              <p:cNvSpPr>
                <a:spLocks noChangeArrowheads="1"/>
              </p:cNvSpPr>
              <p:nvPr/>
            </p:nvSpPr>
            <p:spPr bwMode="auto">
              <a:xfrm>
                <a:off x="3753" y="28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6" name="Oval 952"/>
              <p:cNvSpPr>
                <a:spLocks noChangeArrowheads="1"/>
              </p:cNvSpPr>
              <p:nvPr/>
            </p:nvSpPr>
            <p:spPr bwMode="auto">
              <a:xfrm>
                <a:off x="3745" y="282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7" name="Oval 953"/>
              <p:cNvSpPr>
                <a:spLocks noChangeArrowheads="1"/>
              </p:cNvSpPr>
              <p:nvPr/>
            </p:nvSpPr>
            <p:spPr bwMode="auto">
              <a:xfrm>
                <a:off x="3737" y="282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8" name="Oval 954"/>
              <p:cNvSpPr>
                <a:spLocks noChangeArrowheads="1"/>
              </p:cNvSpPr>
              <p:nvPr/>
            </p:nvSpPr>
            <p:spPr bwMode="auto">
              <a:xfrm>
                <a:off x="3737" y="283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9" name="Oval 955"/>
              <p:cNvSpPr>
                <a:spLocks noChangeArrowheads="1"/>
              </p:cNvSpPr>
              <p:nvPr/>
            </p:nvSpPr>
            <p:spPr bwMode="auto">
              <a:xfrm>
                <a:off x="3729" y="284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0" name="Oval 956"/>
              <p:cNvSpPr>
                <a:spLocks noChangeArrowheads="1"/>
              </p:cNvSpPr>
              <p:nvPr/>
            </p:nvSpPr>
            <p:spPr bwMode="auto">
              <a:xfrm>
                <a:off x="3721" y="284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1" name="Oval 957"/>
              <p:cNvSpPr>
                <a:spLocks noChangeArrowheads="1"/>
              </p:cNvSpPr>
              <p:nvPr/>
            </p:nvSpPr>
            <p:spPr bwMode="auto">
              <a:xfrm>
                <a:off x="3721" y="285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2" name="Oval 958"/>
              <p:cNvSpPr>
                <a:spLocks noChangeArrowheads="1"/>
              </p:cNvSpPr>
              <p:nvPr/>
            </p:nvSpPr>
            <p:spPr bwMode="auto">
              <a:xfrm>
                <a:off x="3713" y="285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3" name="Oval 959"/>
              <p:cNvSpPr>
                <a:spLocks noChangeArrowheads="1"/>
              </p:cNvSpPr>
              <p:nvPr/>
            </p:nvSpPr>
            <p:spPr bwMode="auto">
              <a:xfrm>
                <a:off x="3705" y="285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4" name="Oval 960"/>
              <p:cNvSpPr>
                <a:spLocks noChangeArrowheads="1"/>
              </p:cNvSpPr>
              <p:nvPr/>
            </p:nvSpPr>
            <p:spPr bwMode="auto">
              <a:xfrm>
                <a:off x="3705" y="286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5" name="Oval 961"/>
              <p:cNvSpPr>
                <a:spLocks noChangeArrowheads="1"/>
              </p:cNvSpPr>
              <p:nvPr/>
            </p:nvSpPr>
            <p:spPr bwMode="auto">
              <a:xfrm>
                <a:off x="3697" y="286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" name="Oval 962"/>
              <p:cNvSpPr>
                <a:spLocks noChangeArrowheads="1"/>
              </p:cNvSpPr>
              <p:nvPr/>
            </p:nvSpPr>
            <p:spPr bwMode="auto">
              <a:xfrm>
                <a:off x="3689" y="287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7" name="Oval 963"/>
              <p:cNvSpPr>
                <a:spLocks noChangeArrowheads="1"/>
              </p:cNvSpPr>
              <p:nvPr/>
            </p:nvSpPr>
            <p:spPr bwMode="auto">
              <a:xfrm>
                <a:off x="3689" y="288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8" name="Oval 964"/>
              <p:cNvSpPr>
                <a:spLocks noChangeArrowheads="1"/>
              </p:cNvSpPr>
              <p:nvPr/>
            </p:nvSpPr>
            <p:spPr bwMode="auto">
              <a:xfrm>
                <a:off x="3681" y="288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9" name="Oval 965"/>
              <p:cNvSpPr>
                <a:spLocks noChangeArrowheads="1"/>
              </p:cNvSpPr>
              <p:nvPr/>
            </p:nvSpPr>
            <p:spPr bwMode="auto">
              <a:xfrm>
                <a:off x="3673" y="289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0" name="Oval 966"/>
              <p:cNvSpPr>
                <a:spLocks noChangeArrowheads="1"/>
              </p:cNvSpPr>
              <p:nvPr/>
            </p:nvSpPr>
            <p:spPr bwMode="auto">
              <a:xfrm>
                <a:off x="3673" y="289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1" name="Oval 967"/>
              <p:cNvSpPr>
                <a:spLocks noChangeArrowheads="1"/>
              </p:cNvSpPr>
              <p:nvPr/>
            </p:nvSpPr>
            <p:spPr bwMode="auto">
              <a:xfrm>
                <a:off x="3665" y="289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2" name="Oval 968"/>
              <p:cNvSpPr>
                <a:spLocks noChangeArrowheads="1"/>
              </p:cNvSpPr>
              <p:nvPr/>
            </p:nvSpPr>
            <p:spPr bwMode="auto">
              <a:xfrm>
                <a:off x="3657" y="290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3" name="Oval 969"/>
              <p:cNvSpPr>
                <a:spLocks noChangeArrowheads="1"/>
              </p:cNvSpPr>
              <p:nvPr/>
            </p:nvSpPr>
            <p:spPr bwMode="auto">
              <a:xfrm>
                <a:off x="3649" y="290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4" name="Oval 970"/>
              <p:cNvSpPr>
                <a:spLocks noChangeArrowheads="1"/>
              </p:cNvSpPr>
              <p:nvPr/>
            </p:nvSpPr>
            <p:spPr bwMode="auto">
              <a:xfrm>
                <a:off x="3649" y="291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5" name="Oval 971"/>
              <p:cNvSpPr>
                <a:spLocks noChangeArrowheads="1"/>
              </p:cNvSpPr>
              <p:nvPr/>
            </p:nvSpPr>
            <p:spPr bwMode="auto">
              <a:xfrm>
                <a:off x="3641" y="292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6" name="Oval 972"/>
              <p:cNvSpPr>
                <a:spLocks noChangeArrowheads="1"/>
              </p:cNvSpPr>
              <p:nvPr/>
            </p:nvSpPr>
            <p:spPr bwMode="auto">
              <a:xfrm>
                <a:off x="3633" y="292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7" name="Oval 973"/>
              <p:cNvSpPr>
                <a:spLocks noChangeArrowheads="1"/>
              </p:cNvSpPr>
              <p:nvPr/>
            </p:nvSpPr>
            <p:spPr bwMode="auto">
              <a:xfrm>
                <a:off x="3633" y="293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8" name="Oval 974"/>
              <p:cNvSpPr>
                <a:spLocks noChangeArrowheads="1"/>
              </p:cNvSpPr>
              <p:nvPr/>
            </p:nvSpPr>
            <p:spPr bwMode="auto">
              <a:xfrm>
                <a:off x="3625" y="293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9" name="Oval 975"/>
              <p:cNvSpPr>
                <a:spLocks noChangeArrowheads="1"/>
              </p:cNvSpPr>
              <p:nvPr/>
            </p:nvSpPr>
            <p:spPr bwMode="auto">
              <a:xfrm>
                <a:off x="3617" y="293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0" name="Oval 976"/>
              <p:cNvSpPr>
                <a:spLocks noChangeArrowheads="1"/>
              </p:cNvSpPr>
              <p:nvPr/>
            </p:nvSpPr>
            <p:spPr bwMode="auto">
              <a:xfrm>
                <a:off x="3609" y="294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1" name="Oval 977"/>
              <p:cNvSpPr>
                <a:spLocks noChangeArrowheads="1"/>
              </p:cNvSpPr>
              <p:nvPr/>
            </p:nvSpPr>
            <p:spPr bwMode="auto">
              <a:xfrm>
                <a:off x="3601" y="29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2" name="Oval 978"/>
              <p:cNvSpPr>
                <a:spLocks noChangeArrowheads="1"/>
              </p:cNvSpPr>
              <p:nvPr/>
            </p:nvSpPr>
            <p:spPr bwMode="auto">
              <a:xfrm>
                <a:off x="3593" y="295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3" name="Oval 979"/>
              <p:cNvSpPr>
                <a:spLocks noChangeArrowheads="1"/>
              </p:cNvSpPr>
              <p:nvPr/>
            </p:nvSpPr>
            <p:spPr bwMode="auto">
              <a:xfrm>
                <a:off x="3585" y="296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4" name="Oval 980"/>
              <p:cNvSpPr>
                <a:spLocks noChangeArrowheads="1"/>
              </p:cNvSpPr>
              <p:nvPr/>
            </p:nvSpPr>
            <p:spPr bwMode="auto">
              <a:xfrm>
                <a:off x="3577" y="297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5" name="Oval 981"/>
              <p:cNvSpPr>
                <a:spLocks noChangeArrowheads="1"/>
              </p:cNvSpPr>
              <p:nvPr/>
            </p:nvSpPr>
            <p:spPr bwMode="auto">
              <a:xfrm>
                <a:off x="3569" y="29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6" name="Oval 982"/>
              <p:cNvSpPr>
                <a:spLocks noChangeArrowheads="1"/>
              </p:cNvSpPr>
              <p:nvPr/>
            </p:nvSpPr>
            <p:spPr bwMode="auto">
              <a:xfrm>
                <a:off x="3561" y="297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7" name="Oval 983"/>
              <p:cNvSpPr>
                <a:spLocks noChangeArrowheads="1"/>
              </p:cNvSpPr>
              <p:nvPr/>
            </p:nvSpPr>
            <p:spPr bwMode="auto">
              <a:xfrm>
                <a:off x="3561" y="29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8" name="Oval 984"/>
              <p:cNvSpPr>
                <a:spLocks noChangeArrowheads="1"/>
              </p:cNvSpPr>
              <p:nvPr/>
            </p:nvSpPr>
            <p:spPr bwMode="auto">
              <a:xfrm>
                <a:off x="3553" y="298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9" name="Oval 985"/>
              <p:cNvSpPr>
                <a:spLocks noChangeArrowheads="1"/>
              </p:cNvSpPr>
              <p:nvPr/>
            </p:nvSpPr>
            <p:spPr bwMode="auto">
              <a:xfrm>
                <a:off x="3545" y="29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0" name="Oval 986"/>
              <p:cNvSpPr>
                <a:spLocks noChangeArrowheads="1"/>
              </p:cNvSpPr>
              <p:nvPr/>
            </p:nvSpPr>
            <p:spPr bwMode="auto">
              <a:xfrm>
                <a:off x="3537" y="299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1" name="Oval 987"/>
              <p:cNvSpPr>
                <a:spLocks noChangeArrowheads="1"/>
              </p:cNvSpPr>
              <p:nvPr/>
            </p:nvSpPr>
            <p:spPr bwMode="auto">
              <a:xfrm>
                <a:off x="3537" y="30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2" name="Oval 988"/>
              <p:cNvSpPr>
                <a:spLocks noChangeArrowheads="1"/>
              </p:cNvSpPr>
              <p:nvPr/>
            </p:nvSpPr>
            <p:spPr bwMode="auto">
              <a:xfrm>
                <a:off x="3529" y="300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3" name="Oval 989"/>
              <p:cNvSpPr>
                <a:spLocks noChangeArrowheads="1"/>
              </p:cNvSpPr>
              <p:nvPr/>
            </p:nvSpPr>
            <p:spPr bwMode="auto">
              <a:xfrm>
                <a:off x="3521" y="30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4" name="Oval 990"/>
              <p:cNvSpPr>
                <a:spLocks noChangeArrowheads="1"/>
              </p:cNvSpPr>
              <p:nvPr/>
            </p:nvSpPr>
            <p:spPr bwMode="auto">
              <a:xfrm>
                <a:off x="3513" y="301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5" name="Oval 991"/>
              <p:cNvSpPr>
                <a:spLocks noChangeArrowheads="1"/>
              </p:cNvSpPr>
              <p:nvPr/>
            </p:nvSpPr>
            <p:spPr bwMode="auto">
              <a:xfrm>
                <a:off x="3505" y="301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6" name="Oval 992"/>
              <p:cNvSpPr>
                <a:spLocks noChangeArrowheads="1"/>
              </p:cNvSpPr>
              <p:nvPr/>
            </p:nvSpPr>
            <p:spPr bwMode="auto">
              <a:xfrm>
                <a:off x="3497" y="302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7" name="Oval 993"/>
              <p:cNvSpPr>
                <a:spLocks noChangeArrowheads="1"/>
              </p:cNvSpPr>
              <p:nvPr/>
            </p:nvSpPr>
            <p:spPr bwMode="auto">
              <a:xfrm>
                <a:off x="3489" y="302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8" name="Oval 994"/>
              <p:cNvSpPr>
                <a:spLocks noChangeArrowheads="1"/>
              </p:cNvSpPr>
              <p:nvPr/>
            </p:nvSpPr>
            <p:spPr bwMode="auto">
              <a:xfrm>
                <a:off x="3481" y="303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9" name="Oval 995"/>
              <p:cNvSpPr>
                <a:spLocks noChangeArrowheads="1"/>
              </p:cNvSpPr>
              <p:nvPr/>
            </p:nvSpPr>
            <p:spPr bwMode="auto">
              <a:xfrm>
                <a:off x="3473" y="303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0" name="Oval 996"/>
              <p:cNvSpPr>
                <a:spLocks noChangeArrowheads="1"/>
              </p:cNvSpPr>
              <p:nvPr/>
            </p:nvSpPr>
            <p:spPr bwMode="auto">
              <a:xfrm>
                <a:off x="3473" y="304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1" name="Oval 997"/>
              <p:cNvSpPr>
                <a:spLocks noChangeArrowheads="1"/>
              </p:cNvSpPr>
              <p:nvPr/>
            </p:nvSpPr>
            <p:spPr bwMode="auto">
              <a:xfrm>
                <a:off x="3465" y="304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2" name="Oval 998"/>
              <p:cNvSpPr>
                <a:spLocks noChangeArrowheads="1"/>
              </p:cNvSpPr>
              <p:nvPr/>
            </p:nvSpPr>
            <p:spPr bwMode="auto">
              <a:xfrm>
                <a:off x="3457" y="305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3" name="Oval 999"/>
              <p:cNvSpPr>
                <a:spLocks noChangeArrowheads="1"/>
              </p:cNvSpPr>
              <p:nvPr/>
            </p:nvSpPr>
            <p:spPr bwMode="auto">
              <a:xfrm>
                <a:off x="3449" y="3050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4" name="Oval 1000"/>
              <p:cNvSpPr>
                <a:spLocks noChangeArrowheads="1"/>
              </p:cNvSpPr>
              <p:nvPr/>
            </p:nvSpPr>
            <p:spPr bwMode="auto">
              <a:xfrm>
                <a:off x="3441" y="3058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5" name="Oval 1001"/>
              <p:cNvSpPr>
                <a:spLocks noChangeArrowheads="1"/>
              </p:cNvSpPr>
              <p:nvPr/>
            </p:nvSpPr>
            <p:spPr bwMode="auto">
              <a:xfrm>
                <a:off x="3433" y="306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6" name="Oval 1002"/>
              <p:cNvSpPr>
                <a:spLocks noChangeArrowheads="1"/>
              </p:cNvSpPr>
              <p:nvPr/>
            </p:nvSpPr>
            <p:spPr bwMode="auto">
              <a:xfrm>
                <a:off x="3425" y="306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7" name="Oval 1003"/>
              <p:cNvSpPr>
                <a:spLocks noChangeArrowheads="1"/>
              </p:cNvSpPr>
              <p:nvPr/>
            </p:nvSpPr>
            <p:spPr bwMode="auto">
              <a:xfrm>
                <a:off x="3417" y="307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8" name="Oval 1004"/>
              <p:cNvSpPr>
                <a:spLocks noChangeArrowheads="1"/>
              </p:cNvSpPr>
              <p:nvPr/>
            </p:nvSpPr>
            <p:spPr bwMode="auto">
              <a:xfrm>
                <a:off x="3409" y="307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9" name="Oval 1005"/>
              <p:cNvSpPr>
                <a:spLocks noChangeArrowheads="1"/>
              </p:cNvSpPr>
              <p:nvPr/>
            </p:nvSpPr>
            <p:spPr bwMode="auto">
              <a:xfrm>
                <a:off x="3401" y="3074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0" name="Oval 1006"/>
              <p:cNvSpPr>
                <a:spLocks noChangeArrowheads="1"/>
              </p:cNvSpPr>
              <p:nvPr/>
            </p:nvSpPr>
            <p:spPr bwMode="auto">
              <a:xfrm>
                <a:off x="3401" y="308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1" name="Oval 1007"/>
              <p:cNvSpPr>
                <a:spLocks noChangeArrowheads="1"/>
              </p:cNvSpPr>
              <p:nvPr/>
            </p:nvSpPr>
            <p:spPr bwMode="auto">
              <a:xfrm>
                <a:off x="3393" y="3082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2" name="Oval 1008"/>
              <p:cNvSpPr>
                <a:spLocks noChangeArrowheads="1"/>
              </p:cNvSpPr>
              <p:nvPr/>
            </p:nvSpPr>
            <p:spPr bwMode="auto">
              <a:xfrm>
                <a:off x="3384" y="3090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3" name="Oval 1009"/>
              <p:cNvSpPr>
                <a:spLocks noChangeArrowheads="1"/>
              </p:cNvSpPr>
              <p:nvPr/>
            </p:nvSpPr>
            <p:spPr bwMode="auto">
              <a:xfrm>
                <a:off x="3376" y="3090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4" name="Oval 1010"/>
              <p:cNvSpPr>
                <a:spLocks noChangeArrowheads="1"/>
              </p:cNvSpPr>
              <p:nvPr/>
            </p:nvSpPr>
            <p:spPr bwMode="auto">
              <a:xfrm>
                <a:off x="3368" y="3090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5" name="Oval 1011"/>
              <p:cNvSpPr>
                <a:spLocks noChangeArrowheads="1"/>
              </p:cNvSpPr>
              <p:nvPr/>
            </p:nvSpPr>
            <p:spPr bwMode="auto">
              <a:xfrm>
                <a:off x="3360" y="3098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6" name="Oval 1012"/>
              <p:cNvSpPr>
                <a:spLocks noChangeArrowheads="1"/>
              </p:cNvSpPr>
              <p:nvPr/>
            </p:nvSpPr>
            <p:spPr bwMode="auto">
              <a:xfrm>
                <a:off x="3352" y="3098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7" name="Oval 1013"/>
              <p:cNvSpPr>
                <a:spLocks noChangeArrowheads="1"/>
              </p:cNvSpPr>
              <p:nvPr/>
            </p:nvSpPr>
            <p:spPr bwMode="auto">
              <a:xfrm>
                <a:off x="3352" y="3106"/>
                <a:ext cx="41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8" name="Oval 1014"/>
              <p:cNvSpPr>
                <a:spLocks noChangeArrowheads="1"/>
              </p:cNvSpPr>
              <p:nvPr/>
            </p:nvSpPr>
            <p:spPr bwMode="auto">
              <a:xfrm>
                <a:off x="3344" y="310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9" name="Oval 1015"/>
              <p:cNvSpPr>
                <a:spLocks noChangeArrowheads="1"/>
              </p:cNvSpPr>
              <p:nvPr/>
            </p:nvSpPr>
            <p:spPr bwMode="auto">
              <a:xfrm>
                <a:off x="3336" y="3106"/>
                <a:ext cx="40" cy="40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281" name="Oval 1017"/>
            <p:cNvSpPr>
              <a:spLocks noChangeArrowheads="1"/>
            </p:cNvSpPr>
            <p:nvPr/>
          </p:nvSpPr>
          <p:spPr bwMode="auto">
            <a:xfrm>
              <a:off x="3328" y="3114"/>
              <a:ext cx="40" cy="4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82" name="Oval 1018"/>
            <p:cNvSpPr>
              <a:spLocks noChangeArrowheads="1"/>
            </p:cNvSpPr>
            <p:nvPr/>
          </p:nvSpPr>
          <p:spPr bwMode="auto">
            <a:xfrm>
              <a:off x="3320" y="3114"/>
              <a:ext cx="40" cy="4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83" name="Oval 1019"/>
            <p:cNvSpPr>
              <a:spLocks noChangeArrowheads="1"/>
            </p:cNvSpPr>
            <p:nvPr/>
          </p:nvSpPr>
          <p:spPr bwMode="auto">
            <a:xfrm>
              <a:off x="3312" y="3122"/>
              <a:ext cx="40" cy="4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84" name="Oval 1020"/>
            <p:cNvSpPr>
              <a:spLocks noChangeArrowheads="1"/>
            </p:cNvSpPr>
            <p:nvPr/>
          </p:nvSpPr>
          <p:spPr bwMode="auto">
            <a:xfrm>
              <a:off x="3304" y="3122"/>
              <a:ext cx="40" cy="4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85" name="Oval 1021"/>
            <p:cNvSpPr>
              <a:spLocks noChangeArrowheads="1"/>
            </p:cNvSpPr>
            <p:nvPr/>
          </p:nvSpPr>
          <p:spPr bwMode="auto">
            <a:xfrm>
              <a:off x="3296" y="3130"/>
              <a:ext cx="40" cy="4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86" name="Oval 1022"/>
            <p:cNvSpPr>
              <a:spLocks noChangeArrowheads="1"/>
            </p:cNvSpPr>
            <p:nvPr/>
          </p:nvSpPr>
          <p:spPr bwMode="auto">
            <a:xfrm>
              <a:off x="3288" y="3130"/>
              <a:ext cx="40" cy="4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52" name="Line 1024"/>
          <p:cNvSpPr>
            <a:spLocks noChangeShapeType="1"/>
          </p:cNvSpPr>
          <p:nvPr/>
        </p:nvSpPr>
        <p:spPr bwMode="auto">
          <a:xfrm flipV="1">
            <a:off x="3381375" y="2047875"/>
            <a:ext cx="2800350" cy="2698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553" name="Line 1025"/>
          <p:cNvSpPr>
            <a:spLocks noChangeShapeType="1"/>
          </p:cNvSpPr>
          <p:nvPr/>
        </p:nvSpPr>
        <p:spPr bwMode="auto">
          <a:xfrm rot="16200000" flipV="1">
            <a:off x="3473450" y="1985963"/>
            <a:ext cx="2611437" cy="26558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554" name="Text Box 1026"/>
          <p:cNvSpPr txBox="1">
            <a:spLocks noChangeArrowheads="1"/>
          </p:cNvSpPr>
          <p:nvPr/>
        </p:nvSpPr>
        <p:spPr bwMode="auto">
          <a:xfrm>
            <a:off x="982663" y="5089525"/>
            <a:ext cx="3187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 New" pitchFamily="49" charset="0"/>
              </a:rPr>
              <a:t>Elliptical Features: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</a:rPr>
              <a:t>Major Axis   = 7.02 cm</a:t>
            </a:r>
            <a:endParaRPr lang="en-US" b="1" baseline="3000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</a:rPr>
              <a:t>Minor Axis   = 6.58 cm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</a:rPr>
              <a:t>Eccentricity = 0.9379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4"/>
          <p:cNvGrpSpPr>
            <a:grpSpLocks/>
          </p:cNvGrpSpPr>
          <p:nvPr/>
        </p:nvGrpSpPr>
        <p:grpSpPr bwMode="auto">
          <a:xfrm>
            <a:off x="98425" y="2959100"/>
            <a:ext cx="8959850" cy="2682875"/>
            <a:chOff x="62" y="1864"/>
            <a:chExt cx="5644" cy="1690"/>
          </a:xfrm>
        </p:grpSpPr>
        <p:pic>
          <p:nvPicPr>
            <p:cNvPr id="27982" name="Picture 33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" y="2188"/>
              <a:ext cx="1816" cy="1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983" name="Picture 33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71" y="2188"/>
              <a:ext cx="1822" cy="1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984" name="Picture 33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88" y="2194"/>
              <a:ext cx="1818" cy="1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986" name="Text Box 338"/>
            <p:cNvSpPr txBox="1">
              <a:spLocks noChangeArrowheads="1"/>
            </p:cNvSpPr>
            <p:nvPr/>
          </p:nvSpPr>
          <p:spPr bwMode="auto">
            <a:xfrm>
              <a:off x="62" y="3303"/>
              <a:ext cx="3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Trebuchet MS" pitchFamily="34" charset="0"/>
                </a:rPr>
                <a:t>Red</a:t>
              </a:r>
            </a:p>
          </p:txBody>
        </p:sp>
        <p:sp>
          <p:nvSpPr>
            <p:cNvPr id="27987" name="Text Box 339"/>
            <p:cNvSpPr txBox="1">
              <a:spLocks noChangeArrowheads="1"/>
            </p:cNvSpPr>
            <p:nvPr/>
          </p:nvSpPr>
          <p:spPr bwMode="auto">
            <a:xfrm>
              <a:off x="1990" y="3295"/>
              <a:ext cx="50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Trebuchet MS" pitchFamily="34" charset="0"/>
                </a:rPr>
                <a:t>Green</a:t>
              </a:r>
            </a:p>
          </p:txBody>
        </p:sp>
        <p:sp>
          <p:nvSpPr>
            <p:cNvPr id="27988" name="Text Box 340"/>
            <p:cNvSpPr txBox="1">
              <a:spLocks noChangeArrowheads="1"/>
            </p:cNvSpPr>
            <p:nvPr/>
          </p:nvSpPr>
          <p:spPr bwMode="auto">
            <a:xfrm>
              <a:off x="3886" y="3303"/>
              <a:ext cx="39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Trebuchet MS" pitchFamily="34" charset="0"/>
                </a:rPr>
                <a:t>Blue</a:t>
              </a:r>
            </a:p>
          </p:txBody>
        </p:sp>
        <p:sp>
          <p:nvSpPr>
            <p:cNvPr id="27989" name="Line 341"/>
            <p:cNvSpPr>
              <a:spLocks noChangeShapeType="1"/>
            </p:cNvSpPr>
            <p:nvPr/>
          </p:nvSpPr>
          <p:spPr bwMode="auto">
            <a:xfrm flipH="1">
              <a:off x="960" y="1864"/>
              <a:ext cx="1920" cy="32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990" name="Line 342"/>
            <p:cNvSpPr>
              <a:spLocks noChangeShapeType="1"/>
            </p:cNvSpPr>
            <p:nvPr/>
          </p:nvSpPr>
          <p:spPr bwMode="auto">
            <a:xfrm>
              <a:off x="2872" y="1864"/>
              <a:ext cx="1920" cy="328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991" name="Line 343"/>
            <p:cNvSpPr>
              <a:spLocks noChangeShapeType="1"/>
            </p:cNvSpPr>
            <p:nvPr/>
          </p:nvSpPr>
          <p:spPr bwMode="auto">
            <a:xfrm>
              <a:off x="2848" y="1864"/>
              <a:ext cx="0" cy="328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7985" name="Picture 33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59113" y="800100"/>
            <a:ext cx="2889250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363" y="3473450"/>
            <a:ext cx="28829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8963" y="3473450"/>
            <a:ext cx="289242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0" y="3482975"/>
            <a:ext cx="288607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98425" y="5243513"/>
            <a:ext cx="5699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rebuchet MS" pitchFamily="34" charset="0"/>
              </a:rPr>
              <a:t>Red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3159125" y="5230813"/>
            <a:ext cx="803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rebuchet MS" pitchFamily="34" charset="0"/>
              </a:rPr>
              <a:t>Green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6169025" y="5243513"/>
            <a:ext cx="6302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rebuchet MS" pitchFamily="34" charset="0"/>
              </a:rPr>
              <a:t>Blue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20650" y="736600"/>
            <a:ext cx="8915400" cy="2578100"/>
            <a:chOff x="76" y="464"/>
            <a:chExt cx="5616" cy="1624"/>
          </a:xfrm>
        </p:grpSpPr>
        <p:pic>
          <p:nvPicPr>
            <p:cNvPr id="31768" name="Picture 2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547" y="482"/>
              <a:ext cx="145" cy="1592"/>
            </a:xfrm>
            <a:prstGeom prst="rect">
              <a:avLst/>
            </a:prstGeom>
            <a:noFill/>
          </p:spPr>
        </p:pic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120" y="479"/>
              <a:ext cx="5512" cy="1608"/>
            </a:xfrm>
            <a:prstGeom prst="rect">
              <a:avLst/>
            </a:prstGeom>
            <a:solidFill>
              <a:srgbClr val="C9C9C9"/>
            </a:solidFill>
            <a:ln w="9525" algn="ctr">
              <a:solidFill>
                <a:srgbClr val="C1C1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1754" name="Picture 1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45" y="492"/>
              <a:ext cx="1802" cy="1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5" name="Picture 1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988" y="489"/>
              <a:ext cx="1743" cy="1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6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829" y="490"/>
              <a:ext cx="1744" cy="1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7" name="Picture 1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81" y="525"/>
              <a:ext cx="1486" cy="1330"/>
            </a:xfrm>
            <a:prstGeom prst="rect">
              <a:avLst/>
            </a:prstGeom>
            <a:noFill/>
          </p:spPr>
        </p:pic>
        <p:pic>
          <p:nvPicPr>
            <p:cNvPr id="31758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182" y="577"/>
              <a:ext cx="1505" cy="1290"/>
            </a:xfrm>
            <a:prstGeom prst="rect">
              <a:avLst/>
            </a:prstGeom>
            <a:noFill/>
          </p:spPr>
        </p:pic>
        <p:pic>
          <p:nvPicPr>
            <p:cNvPr id="31759" name="Picture 15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037" y="545"/>
              <a:ext cx="1490" cy="1321"/>
            </a:xfrm>
            <a:prstGeom prst="rect">
              <a:avLst/>
            </a:prstGeom>
            <a:noFill/>
          </p:spPr>
        </p:pic>
        <p:pic>
          <p:nvPicPr>
            <p:cNvPr id="31760" name="Picture 16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359" y="1857"/>
              <a:ext cx="1496" cy="106"/>
            </a:xfrm>
            <a:prstGeom prst="rect">
              <a:avLst/>
            </a:prstGeom>
            <a:noFill/>
          </p:spPr>
        </p:pic>
        <p:pic>
          <p:nvPicPr>
            <p:cNvPr id="31761" name="Picture 17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 rot="5400000" flipH="1">
              <a:off x="2888" y="1166"/>
              <a:ext cx="92" cy="1484"/>
            </a:xfrm>
            <a:prstGeom prst="rect">
              <a:avLst/>
            </a:prstGeom>
            <a:noFill/>
          </p:spPr>
        </p:pic>
        <p:pic>
          <p:nvPicPr>
            <p:cNvPr id="31762" name="Picture 18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rot="5400000">
              <a:off x="4725" y="1169"/>
              <a:ext cx="102" cy="1496"/>
            </a:xfrm>
            <a:prstGeom prst="rect">
              <a:avLst/>
            </a:prstGeom>
            <a:noFill/>
          </p:spPr>
        </p:pic>
        <p:pic>
          <p:nvPicPr>
            <p:cNvPr id="317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6" y="477"/>
              <a:ext cx="340" cy="1610"/>
            </a:xfrm>
            <a:prstGeom prst="rect">
              <a:avLst/>
            </a:prstGeom>
            <a:noFill/>
          </p:spPr>
        </p:pic>
        <p:pic>
          <p:nvPicPr>
            <p:cNvPr id="31764" name="Picture 2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816" y="485"/>
              <a:ext cx="408" cy="1526"/>
            </a:xfrm>
            <a:prstGeom prst="rect">
              <a:avLst/>
            </a:prstGeom>
            <a:noFill/>
          </p:spPr>
        </p:pic>
        <p:pic>
          <p:nvPicPr>
            <p:cNvPr id="31765" name="Picture 2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776" y="469"/>
              <a:ext cx="280" cy="1526"/>
            </a:xfrm>
            <a:prstGeom prst="rect">
              <a:avLst/>
            </a:prstGeom>
            <a:noFill/>
          </p:spPr>
        </p:pic>
        <p:pic>
          <p:nvPicPr>
            <p:cNvPr id="31766" name="Picture 2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-5400000">
              <a:off x="2804" y="-727"/>
              <a:ext cx="128" cy="5494"/>
            </a:xfrm>
            <a:prstGeom prst="rect">
              <a:avLst/>
            </a:prstGeom>
            <a:noFill/>
          </p:spPr>
        </p:pic>
        <p:sp>
          <p:nvSpPr>
            <p:cNvPr id="31767" name="Rectangle 23"/>
            <p:cNvSpPr>
              <a:spLocks noChangeArrowheads="1"/>
            </p:cNvSpPr>
            <p:nvPr/>
          </p:nvSpPr>
          <p:spPr bwMode="auto">
            <a:xfrm>
              <a:off x="91" y="464"/>
              <a:ext cx="5580" cy="1624"/>
            </a:xfrm>
            <a:prstGeom prst="rect">
              <a:avLst/>
            </a:prstGeom>
            <a:noFill/>
            <a:ln w="76200">
              <a:solidFill>
                <a:srgbClr val="DDDDD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ortisequence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937" y="2616202"/>
            <a:ext cx="2540000" cy="1524000"/>
          </a:xfrm>
          <a:prstGeom prst="rect">
            <a:avLst/>
          </a:prstGeom>
        </p:spPr>
      </p:pic>
      <p:pic>
        <p:nvPicPr>
          <p:cNvPr id="6" name="tortisequence2.avi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6664" y="2616200"/>
            <a:ext cx="2540000" cy="1524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640667" y="2929470"/>
            <a:ext cx="1727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 smtClean="0"/>
              <a:t>feature</a:t>
            </a:r>
            <a:endParaRPr lang="es-ES_tradnl" dirty="0" smtClean="0"/>
          </a:p>
          <a:p>
            <a:pPr algn="ctr"/>
            <a:r>
              <a:rPr lang="es-ES_tradnl" dirty="0" smtClean="0"/>
              <a:t>extractor</a:t>
            </a:r>
            <a:endParaRPr lang="es-ES_tradnl" dirty="0"/>
          </a:p>
        </p:txBody>
      </p:sp>
      <p:cxnSp>
        <p:nvCxnSpPr>
          <p:cNvPr id="9" name="Conector recto de flecha 8"/>
          <p:cNvCxnSpPr>
            <a:stCxn id="5" idx="3"/>
            <a:endCxn id="7" idx="1"/>
          </p:cNvCxnSpPr>
          <p:nvPr/>
        </p:nvCxnSpPr>
        <p:spPr>
          <a:xfrm>
            <a:off x="3064937" y="3378202"/>
            <a:ext cx="575730" cy="8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7" idx="3"/>
            <a:endCxn id="6" idx="1"/>
          </p:cNvCxnSpPr>
          <p:nvPr/>
        </p:nvCxnSpPr>
        <p:spPr>
          <a:xfrm flipV="1">
            <a:off x="5367867" y="3378200"/>
            <a:ext cx="558797" cy="84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6417725" y="4216400"/>
            <a:ext cx="1687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smtClean="0">
                <a:latin typeface="Trebuchet MS"/>
                <a:cs typeface="Trebuchet MS"/>
              </a:rPr>
              <a:t>2300 </a:t>
            </a:r>
            <a:r>
              <a:rPr lang="es-ES_tradnl" sz="1200" dirty="0" err="1" smtClean="0">
                <a:latin typeface="Trebuchet MS"/>
                <a:cs typeface="Trebuchet MS"/>
              </a:rPr>
              <a:t>features</a:t>
            </a:r>
            <a:r>
              <a:rPr lang="es-ES_tradnl" sz="1200" dirty="0" smtClean="0">
                <a:latin typeface="Trebuchet MS"/>
                <a:cs typeface="Trebuchet MS"/>
              </a:rPr>
              <a:t>/tortilla</a:t>
            </a:r>
            <a:endParaRPr lang="es-ES_tradnl" sz="12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3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5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34401" y="766763"/>
            <a:ext cx="11249026" cy="5324475"/>
          </a:xfrm>
          <a:prstGeom prst="rect">
            <a:avLst/>
          </a:prstGeom>
          <a:noFill/>
        </p:spPr>
      </p:pic>
      <p:pic>
        <p:nvPicPr>
          <p:cNvPr id="49167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81888" y="688975"/>
            <a:ext cx="9896475" cy="5505450"/>
          </a:xfrm>
          <a:prstGeom prst="rect">
            <a:avLst/>
          </a:prstGeom>
          <a:noFill/>
        </p:spPr>
      </p:pic>
      <p:sp>
        <p:nvSpPr>
          <p:cNvPr id="49168" name="Rectangle 16"/>
          <p:cNvSpPr>
            <a:spLocks noChangeArrowheads="1"/>
          </p:cNvSpPr>
          <p:nvPr/>
        </p:nvSpPr>
        <p:spPr bwMode="auto">
          <a:xfrm>
            <a:off x="1429412" y="698500"/>
            <a:ext cx="774700" cy="54737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8287412" y="673100"/>
            <a:ext cx="774700" cy="54737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54712" y="584200"/>
            <a:ext cx="7607300" cy="5664200"/>
            <a:chOff x="464" y="368"/>
            <a:chExt cx="4792" cy="3568"/>
          </a:xfrm>
        </p:grpSpPr>
        <p:sp>
          <p:nvSpPr>
            <p:cNvPr id="49170" name="Rectangle 18"/>
            <p:cNvSpPr>
              <a:spLocks noChangeArrowheads="1"/>
            </p:cNvSpPr>
            <p:nvPr/>
          </p:nvSpPr>
          <p:spPr bwMode="auto">
            <a:xfrm>
              <a:off x="464" y="384"/>
              <a:ext cx="472" cy="35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71" name="Rectangle 19"/>
            <p:cNvSpPr>
              <a:spLocks noChangeArrowheads="1"/>
            </p:cNvSpPr>
            <p:nvPr/>
          </p:nvSpPr>
          <p:spPr bwMode="auto">
            <a:xfrm>
              <a:off x="1456" y="368"/>
              <a:ext cx="3800" cy="35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8 Rectángulo"/>
          <p:cNvSpPr/>
          <p:nvPr/>
        </p:nvSpPr>
        <p:spPr>
          <a:xfrm>
            <a:off x="-310488" y="457200"/>
            <a:ext cx="1066800" cy="59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9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9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9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9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9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8" grpId="0" animBg="1"/>
      <p:bldP spid="49169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5600" y="660400"/>
            <a:ext cx="825500" cy="5540375"/>
          </a:xfrm>
          <a:prstGeom prst="rect">
            <a:avLst/>
          </a:prstGeom>
          <a:noFill/>
        </p:spPr>
      </p:pic>
      <p:pic>
        <p:nvPicPr>
          <p:cNvPr id="57355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90587" y="765175"/>
            <a:ext cx="771525" cy="5381625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90587" y="765175"/>
            <a:ext cx="771525" cy="5381625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951838" y="3017838"/>
            <a:ext cx="5540375" cy="825500"/>
          </a:xfrm>
          <a:prstGeom prst="rect">
            <a:avLst/>
          </a:prstGeom>
          <a:noFill/>
        </p:spPr>
      </p:pic>
      <p:sp>
        <p:nvSpPr>
          <p:cNvPr id="61456" name="Rectangle 16"/>
          <p:cNvSpPr>
            <a:spLocks noChangeArrowheads="1"/>
          </p:cNvSpPr>
          <p:nvPr/>
        </p:nvSpPr>
        <p:spPr bwMode="auto">
          <a:xfrm>
            <a:off x="121312" y="673100"/>
            <a:ext cx="8496300" cy="5537200"/>
          </a:xfrm>
          <a:prstGeom prst="rect">
            <a:avLst/>
          </a:prstGeom>
          <a:solidFill>
            <a:srgbClr val="FFFFFF">
              <a:alpha val="7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76925" y="1028700"/>
            <a:ext cx="623887" cy="4787900"/>
            <a:chOff x="415" y="648"/>
            <a:chExt cx="393" cy="3016"/>
          </a:xfrm>
        </p:grpSpPr>
        <p:sp>
          <p:nvSpPr>
            <p:cNvPr id="61451" name="Line 11"/>
            <p:cNvSpPr>
              <a:spLocks noChangeShapeType="1"/>
            </p:cNvSpPr>
            <p:nvPr/>
          </p:nvSpPr>
          <p:spPr bwMode="auto">
            <a:xfrm flipV="1">
              <a:off x="808" y="648"/>
              <a:ext cx="0" cy="301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452" name="Text Box 12"/>
            <p:cNvSpPr txBox="1">
              <a:spLocks noChangeArrowheads="1"/>
            </p:cNvSpPr>
            <p:nvPr/>
          </p:nvSpPr>
          <p:spPr bwMode="auto">
            <a:xfrm rot="-5400000">
              <a:off x="174" y="1087"/>
              <a:ext cx="7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>
                  <a:latin typeface="Trebuchet MS" pitchFamily="34" charset="0"/>
                </a:rPr>
                <a:t>feature 2</a:t>
              </a:r>
              <a:endParaRPr lang="es-ES">
                <a:latin typeface="Trebuchet MS" pitchFamily="34" charset="0"/>
              </a:endParaRP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156362" y="5784850"/>
            <a:ext cx="6654800" cy="460375"/>
            <a:chOff x="780" y="3644"/>
            <a:chExt cx="4192" cy="290"/>
          </a:xfrm>
        </p:grpSpPr>
        <p:sp>
          <p:nvSpPr>
            <p:cNvPr id="61454" name="Line 14"/>
            <p:cNvSpPr>
              <a:spLocks noChangeShapeType="1"/>
            </p:cNvSpPr>
            <p:nvPr/>
          </p:nvSpPr>
          <p:spPr bwMode="auto">
            <a:xfrm rot="5400000" flipV="1">
              <a:off x="2876" y="1548"/>
              <a:ext cx="0" cy="4192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455" name="Text Box 15"/>
            <p:cNvSpPr txBox="1">
              <a:spLocks noChangeArrowheads="1"/>
            </p:cNvSpPr>
            <p:nvPr/>
          </p:nvSpPr>
          <p:spPr bwMode="auto">
            <a:xfrm>
              <a:off x="4046" y="3703"/>
              <a:ext cx="7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>
                  <a:latin typeface="Trebuchet MS" pitchFamily="34" charset="0"/>
                </a:rPr>
                <a:t>feature 1</a:t>
              </a:r>
              <a:endParaRPr lang="es-ES">
                <a:latin typeface="Trebuchet MS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81805 -0.0074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00" y="-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5" y="587375"/>
            <a:ext cx="8510588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58813" y="1028700"/>
            <a:ext cx="623887" cy="4787900"/>
            <a:chOff x="415" y="648"/>
            <a:chExt cx="393" cy="3016"/>
          </a:xfrm>
        </p:grpSpPr>
        <p:sp>
          <p:nvSpPr>
            <p:cNvPr id="5129" name="Line 9"/>
            <p:cNvSpPr>
              <a:spLocks noChangeShapeType="1"/>
            </p:cNvSpPr>
            <p:nvPr/>
          </p:nvSpPr>
          <p:spPr bwMode="auto">
            <a:xfrm flipV="1">
              <a:off x="808" y="648"/>
              <a:ext cx="0" cy="301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 rot="-5400000">
              <a:off x="174" y="1087"/>
              <a:ext cx="7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>
                  <a:latin typeface="Trebuchet MS" pitchFamily="34" charset="0"/>
                </a:rPr>
                <a:t>feature 2</a:t>
              </a:r>
              <a:endParaRPr lang="es-ES">
                <a:latin typeface="Trebuchet MS" pitchFamily="34" charset="0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238250" y="5784850"/>
            <a:ext cx="6654800" cy="460375"/>
            <a:chOff x="780" y="3644"/>
            <a:chExt cx="4192" cy="290"/>
          </a:xfrm>
        </p:grpSpPr>
        <p:sp>
          <p:nvSpPr>
            <p:cNvPr id="5132" name="Line 12"/>
            <p:cNvSpPr>
              <a:spLocks noChangeShapeType="1"/>
            </p:cNvSpPr>
            <p:nvPr/>
          </p:nvSpPr>
          <p:spPr bwMode="auto">
            <a:xfrm rot="5400000" flipV="1">
              <a:off x="2876" y="1548"/>
              <a:ext cx="0" cy="4192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4046" y="3703"/>
              <a:ext cx="7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>
                  <a:latin typeface="Trebuchet MS" pitchFamily="34" charset="0"/>
                </a:rPr>
                <a:t>feature 1</a:t>
              </a:r>
              <a:endParaRPr lang="es-ES">
                <a:latin typeface="Trebuchet MS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xico.avi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0700" y="1238250"/>
            <a:ext cx="556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5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5" y="587375"/>
            <a:ext cx="8510588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58813" y="1028700"/>
            <a:ext cx="623887" cy="4787900"/>
            <a:chOff x="415" y="648"/>
            <a:chExt cx="393" cy="3016"/>
          </a:xfrm>
        </p:grpSpPr>
        <p:sp>
          <p:nvSpPr>
            <p:cNvPr id="79876" name="Line 4"/>
            <p:cNvSpPr>
              <a:spLocks noChangeShapeType="1"/>
            </p:cNvSpPr>
            <p:nvPr/>
          </p:nvSpPr>
          <p:spPr bwMode="auto">
            <a:xfrm flipV="1">
              <a:off x="808" y="648"/>
              <a:ext cx="0" cy="3016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9877" name="Text Box 5"/>
            <p:cNvSpPr txBox="1">
              <a:spLocks noChangeArrowheads="1"/>
            </p:cNvSpPr>
            <p:nvPr/>
          </p:nvSpPr>
          <p:spPr bwMode="auto">
            <a:xfrm rot="-5400000">
              <a:off x="174" y="1087"/>
              <a:ext cx="7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>
                  <a:latin typeface="Trebuchet MS" pitchFamily="34" charset="0"/>
                </a:rPr>
                <a:t>feature 2</a:t>
              </a:r>
              <a:endParaRPr lang="es-ES">
                <a:latin typeface="Trebuchet MS" pitchFamily="34" charset="0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38250" y="5784850"/>
            <a:ext cx="6654800" cy="460375"/>
            <a:chOff x="780" y="3644"/>
            <a:chExt cx="4192" cy="290"/>
          </a:xfrm>
        </p:grpSpPr>
        <p:sp>
          <p:nvSpPr>
            <p:cNvPr id="79879" name="Line 7"/>
            <p:cNvSpPr>
              <a:spLocks noChangeShapeType="1"/>
            </p:cNvSpPr>
            <p:nvPr/>
          </p:nvSpPr>
          <p:spPr bwMode="auto">
            <a:xfrm rot="5400000" flipV="1">
              <a:off x="2876" y="1548"/>
              <a:ext cx="0" cy="4192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9880" name="Text Box 8"/>
            <p:cNvSpPr txBox="1">
              <a:spLocks noChangeArrowheads="1"/>
            </p:cNvSpPr>
            <p:nvPr/>
          </p:nvSpPr>
          <p:spPr bwMode="auto">
            <a:xfrm>
              <a:off x="4046" y="3703"/>
              <a:ext cx="7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>
                  <a:latin typeface="Trebuchet MS" pitchFamily="34" charset="0"/>
                </a:rPr>
                <a:t>feature 1</a:t>
              </a:r>
              <a:endParaRPr lang="es-ES">
                <a:latin typeface="Trebuchet MS" pitchFamily="34" charset="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306513" y="1095375"/>
            <a:ext cx="6383337" cy="4875213"/>
            <a:chOff x="823" y="690"/>
            <a:chExt cx="4021" cy="2863"/>
          </a:xfrm>
        </p:grpSpPr>
        <p:sp>
          <p:nvSpPr>
            <p:cNvPr id="79882" name="Oval 10"/>
            <p:cNvSpPr>
              <a:spLocks noChangeArrowheads="1"/>
            </p:cNvSpPr>
            <p:nvPr/>
          </p:nvSpPr>
          <p:spPr bwMode="auto">
            <a:xfrm>
              <a:off x="3560" y="2424"/>
              <a:ext cx="1284" cy="1078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83" name="Oval 11"/>
            <p:cNvSpPr>
              <a:spLocks noChangeArrowheads="1"/>
            </p:cNvSpPr>
            <p:nvPr/>
          </p:nvSpPr>
          <p:spPr bwMode="auto">
            <a:xfrm>
              <a:off x="833" y="2387"/>
              <a:ext cx="1276" cy="1166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84" name="Oval 12"/>
            <p:cNvSpPr>
              <a:spLocks noChangeArrowheads="1"/>
            </p:cNvSpPr>
            <p:nvPr/>
          </p:nvSpPr>
          <p:spPr bwMode="auto">
            <a:xfrm>
              <a:off x="823" y="690"/>
              <a:ext cx="571" cy="1046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Line 2"/>
          <p:cNvSpPr>
            <a:spLocks noChangeShapeType="1"/>
          </p:cNvSpPr>
          <p:nvPr/>
        </p:nvSpPr>
        <p:spPr bwMode="auto">
          <a:xfrm flipV="1">
            <a:off x="1143000" y="1028700"/>
            <a:ext cx="0" cy="47879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3" name="Text Box 3"/>
          <p:cNvSpPr txBox="1">
            <a:spLocks noChangeArrowheads="1"/>
          </p:cNvSpPr>
          <p:nvPr/>
        </p:nvSpPr>
        <p:spPr bwMode="auto">
          <a:xfrm rot="-5400000">
            <a:off x="275431" y="1726407"/>
            <a:ext cx="11334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>
                <a:latin typeface="Trebuchet MS" pitchFamily="34" charset="0"/>
              </a:rPr>
              <a:t>feature 2</a:t>
            </a:r>
            <a:endParaRPr lang="es-ES">
              <a:latin typeface="Trebuchet MS" pitchFamily="34" charset="0"/>
            </a:endParaRPr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 rot="5400000" flipV="1">
            <a:off x="4565650" y="2571750"/>
            <a:ext cx="0" cy="665480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6423025" y="5878513"/>
            <a:ext cx="11334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>
                <a:latin typeface="Trebuchet MS" pitchFamily="34" charset="0"/>
              </a:rPr>
              <a:t>feature 1</a:t>
            </a:r>
            <a:endParaRPr lang="es-ES">
              <a:latin typeface="Trebuchet MS" pitchFamily="34" charset="0"/>
            </a:endParaRPr>
          </a:p>
        </p:txBody>
      </p:sp>
      <p:pic>
        <p:nvPicPr>
          <p:cNvPr id="3" name="xtortisequence6.avi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8466" y="1151468"/>
            <a:ext cx="6329680" cy="4521200"/>
          </a:xfrm>
          <a:prstGeom prst="rect">
            <a:avLst/>
          </a:prstGeom>
        </p:spPr>
      </p:pic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1306513" y="1095375"/>
            <a:ext cx="6383337" cy="4875213"/>
            <a:chOff x="823" y="690"/>
            <a:chExt cx="4021" cy="2863"/>
          </a:xfrm>
        </p:grpSpPr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3560" y="2424"/>
              <a:ext cx="1284" cy="1078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833" y="2387"/>
              <a:ext cx="1276" cy="1166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823" y="690"/>
              <a:ext cx="571" cy="1046"/>
            </a:xfrm>
            <a:prstGeom prst="ellips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70861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363" y="3473450"/>
            <a:ext cx="28829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8963" y="3473450"/>
            <a:ext cx="289242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0" y="3482975"/>
            <a:ext cx="288607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0" y="700088"/>
            <a:ext cx="3019425" cy="2259012"/>
          </a:xfrm>
          <a:prstGeom prst="rect">
            <a:avLst/>
          </a:prstGeom>
          <a:noFill/>
        </p:spPr>
      </p:pic>
      <p:pic>
        <p:nvPicPr>
          <p:cNvPr id="6759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09913" y="703263"/>
            <a:ext cx="2897187" cy="2249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33125 -0.4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" y="-2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0.33541 -0.405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" y="-2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2.77778E-6 -0.4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9913" y="703263"/>
            <a:ext cx="2897187" cy="2249487"/>
          </a:xfrm>
          <a:prstGeom prst="rect">
            <a:avLst/>
          </a:prstGeom>
          <a:noFill/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5" y="500063"/>
            <a:ext cx="7512050" cy="58340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139 0.27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13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ortiseg.avi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ortiseg2.avi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5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9" y="267095"/>
            <a:ext cx="8469841" cy="632380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icture 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58" y="0"/>
            <a:ext cx="8206483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8" y="267095"/>
            <a:ext cx="8457143" cy="632380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15" y="0"/>
            <a:ext cx="812157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ASC_018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70432" y="0"/>
            <a:ext cx="10314432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ompleto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9804" y="1007234"/>
            <a:ext cx="6296594" cy="47739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ompleto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306" y="297588"/>
            <a:ext cx="2200205" cy="1599487"/>
          </a:xfrm>
          <a:prstGeom prst="rect">
            <a:avLst/>
          </a:prstGeom>
          <a:noFill/>
        </p:spPr>
      </p:pic>
      <p:sp>
        <p:nvSpPr>
          <p:cNvPr id="4" name="3 Forma libre"/>
          <p:cNvSpPr/>
          <p:nvPr/>
        </p:nvSpPr>
        <p:spPr>
          <a:xfrm>
            <a:off x="696036" y="5650170"/>
            <a:ext cx="4312691" cy="1678677"/>
          </a:xfrm>
          <a:custGeom>
            <a:avLst/>
            <a:gdLst>
              <a:gd name="connsiteX0" fmla="*/ 2852383 w 2852383"/>
              <a:gd name="connsiteY0" fmla="*/ 0 h 1139519"/>
              <a:gd name="connsiteX1" fmla="*/ 1501254 w 2852383"/>
              <a:gd name="connsiteY1" fmla="*/ 518615 h 1139519"/>
              <a:gd name="connsiteX2" fmla="*/ 1433015 w 2852383"/>
              <a:gd name="connsiteY2" fmla="*/ 532263 h 1139519"/>
              <a:gd name="connsiteX3" fmla="*/ 1392072 w 2852383"/>
              <a:gd name="connsiteY3" fmla="*/ 545911 h 1139519"/>
              <a:gd name="connsiteX4" fmla="*/ 1119117 w 2852383"/>
              <a:gd name="connsiteY4" fmla="*/ 559558 h 1139519"/>
              <a:gd name="connsiteX5" fmla="*/ 1064526 w 2852383"/>
              <a:gd name="connsiteY5" fmla="*/ 573206 h 1139519"/>
              <a:gd name="connsiteX6" fmla="*/ 1023583 w 2852383"/>
              <a:gd name="connsiteY6" fmla="*/ 600502 h 1139519"/>
              <a:gd name="connsiteX7" fmla="*/ 900753 w 2852383"/>
              <a:gd name="connsiteY7" fmla="*/ 627797 h 1139519"/>
              <a:gd name="connsiteX8" fmla="*/ 859809 w 2852383"/>
              <a:gd name="connsiteY8" fmla="*/ 655093 h 1139519"/>
              <a:gd name="connsiteX9" fmla="*/ 777923 w 2852383"/>
              <a:gd name="connsiteY9" fmla="*/ 682388 h 1139519"/>
              <a:gd name="connsiteX10" fmla="*/ 736980 w 2852383"/>
              <a:gd name="connsiteY10" fmla="*/ 723332 h 1139519"/>
              <a:gd name="connsiteX11" fmla="*/ 641445 w 2852383"/>
              <a:gd name="connsiteY11" fmla="*/ 777923 h 1139519"/>
              <a:gd name="connsiteX12" fmla="*/ 600502 w 2852383"/>
              <a:gd name="connsiteY12" fmla="*/ 805218 h 1139519"/>
              <a:gd name="connsiteX13" fmla="*/ 518615 w 2852383"/>
              <a:gd name="connsiteY13" fmla="*/ 832514 h 1139519"/>
              <a:gd name="connsiteX14" fmla="*/ 409433 w 2852383"/>
              <a:gd name="connsiteY14" fmla="*/ 859809 h 1139519"/>
              <a:gd name="connsiteX15" fmla="*/ 300251 w 2852383"/>
              <a:gd name="connsiteY15" fmla="*/ 900753 h 1139519"/>
              <a:gd name="connsiteX16" fmla="*/ 218365 w 2852383"/>
              <a:gd name="connsiteY16" fmla="*/ 955344 h 1139519"/>
              <a:gd name="connsiteX17" fmla="*/ 122830 w 2852383"/>
              <a:gd name="connsiteY17" fmla="*/ 982639 h 1139519"/>
              <a:gd name="connsiteX18" fmla="*/ 81887 w 2852383"/>
              <a:gd name="connsiteY18" fmla="*/ 1009935 h 1139519"/>
              <a:gd name="connsiteX19" fmla="*/ 0 w 2852383"/>
              <a:gd name="connsiteY19" fmla="*/ 1037230 h 1139519"/>
              <a:gd name="connsiteX20" fmla="*/ 245660 w 2852383"/>
              <a:gd name="connsiteY20" fmla="*/ 1050878 h 1139519"/>
              <a:gd name="connsiteX21" fmla="*/ 450377 w 2852383"/>
              <a:gd name="connsiteY21" fmla="*/ 1064526 h 1139519"/>
              <a:gd name="connsiteX22" fmla="*/ 777923 w 2852383"/>
              <a:gd name="connsiteY22" fmla="*/ 1078173 h 1139519"/>
              <a:gd name="connsiteX23" fmla="*/ 846162 w 2852383"/>
              <a:gd name="connsiteY23" fmla="*/ 1091821 h 1139519"/>
              <a:gd name="connsiteX24" fmla="*/ 1965278 w 2852383"/>
              <a:gd name="connsiteY24" fmla="*/ 1091821 h 1139519"/>
              <a:gd name="connsiteX25" fmla="*/ 2019869 w 2852383"/>
              <a:gd name="connsiteY25" fmla="*/ 1064526 h 1139519"/>
              <a:gd name="connsiteX26" fmla="*/ 2415654 w 2852383"/>
              <a:gd name="connsiteY26" fmla="*/ 968991 h 1139519"/>
              <a:gd name="connsiteX27" fmla="*/ 2647666 w 2852383"/>
              <a:gd name="connsiteY27" fmla="*/ 968991 h 1139519"/>
              <a:gd name="connsiteX28" fmla="*/ 2661314 w 2852383"/>
              <a:gd name="connsiteY28" fmla="*/ 1009935 h 1139519"/>
              <a:gd name="connsiteX29" fmla="*/ 2702257 w 2852383"/>
              <a:gd name="connsiteY29" fmla="*/ 1023582 h 1139519"/>
              <a:gd name="connsiteX30" fmla="*/ 2825087 w 2852383"/>
              <a:gd name="connsiteY30" fmla="*/ 1037230 h 1139519"/>
              <a:gd name="connsiteX31" fmla="*/ 2852383 w 2852383"/>
              <a:gd name="connsiteY31" fmla="*/ 0 h 1139519"/>
              <a:gd name="connsiteX0" fmla="*/ 2852383 w 2852383"/>
              <a:gd name="connsiteY0" fmla="*/ 0 h 1205737"/>
              <a:gd name="connsiteX1" fmla="*/ 1501254 w 2852383"/>
              <a:gd name="connsiteY1" fmla="*/ 518615 h 1205737"/>
              <a:gd name="connsiteX2" fmla="*/ 1433015 w 2852383"/>
              <a:gd name="connsiteY2" fmla="*/ 532263 h 1205737"/>
              <a:gd name="connsiteX3" fmla="*/ 1392072 w 2852383"/>
              <a:gd name="connsiteY3" fmla="*/ 545911 h 1205737"/>
              <a:gd name="connsiteX4" fmla="*/ 1119117 w 2852383"/>
              <a:gd name="connsiteY4" fmla="*/ 559558 h 1205737"/>
              <a:gd name="connsiteX5" fmla="*/ 1064526 w 2852383"/>
              <a:gd name="connsiteY5" fmla="*/ 573206 h 1205737"/>
              <a:gd name="connsiteX6" fmla="*/ 1023583 w 2852383"/>
              <a:gd name="connsiteY6" fmla="*/ 600502 h 1205737"/>
              <a:gd name="connsiteX7" fmla="*/ 900753 w 2852383"/>
              <a:gd name="connsiteY7" fmla="*/ 627797 h 1205737"/>
              <a:gd name="connsiteX8" fmla="*/ 859809 w 2852383"/>
              <a:gd name="connsiteY8" fmla="*/ 655093 h 1205737"/>
              <a:gd name="connsiteX9" fmla="*/ 777923 w 2852383"/>
              <a:gd name="connsiteY9" fmla="*/ 682388 h 1205737"/>
              <a:gd name="connsiteX10" fmla="*/ 736980 w 2852383"/>
              <a:gd name="connsiteY10" fmla="*/ 723332 h 1205737"/>
              <a:gd name="connsiteX11" fmla="*/ 641445 w 2852383"/>
              <a:gd name="connsiteY11" fmla="*/ 777923 h 1205737"/>
              <a:gd name="connsiteX12" fmla="*/ 600502 w 2852383"/>
              <a:gd name="connsiteY12" fmla="*/ 805218 h 1205737"/>
              <a:gd name="connsiteX13" fmla="*/ 518615 w 2852383"/>
              <a:gd name="connsiteY13" fmla="*/ 832514 h 1205737"/>
              <a:gd name="connsiteX14" fmla="*/ 409433 w 2852383"/>
              <a:gd name="connsiteY14" fmla="*/ 859809 h 1205737"/>
              <a:gd name="connsiteX15" fmla="*/ 300251 w 2852383"/>
              <a:gd name="connsiteY15" fmla="*/ 900753 h 1205737"/>
              <a:gd name="connsiteX16" fmla="*/ 218365 w 2852383"/>
              <a:gd name="connsiteY16" fmla="*/ 955344 h 1205737"/>
              <a:gd name="connsiteX17" fmla="*/ 122830 w 2852383"/>
              <a:gd name="connsiteY17" fmla="*/ 982639 h 1205737"/>
              <a:gd name="connsiteX18" fmla="*/ 81887 w 2852383"/>
              <a:gd name="connsiteY18" fmla="*/ 1009935 h 1205737"/>
              <a:gd name="connsiteX19" fmla="*/ 0 w 2852383"/>
              <a:gd name="connsiteY19" fmla="*/ 1037230 h 1205737"/>
              <a:gd name="connsiteX20" fmla="*/ 245660 w 2852383"/>
              <a:gd name="connsiteY20" fmla="*/ 1050878 h 1205737"/>
              <a:gd name="connsiteX21" fmla="*/ 450377 w 2852383"/>
              <a:gd name="connsiteY21" fmla="*/ 1064526 h 1205737"/>
              <a:gd name="connsiteX22" fmla="*/ 777923 w 2852383"/>
              <a:gd name="connsiteY22" fmla="*/ 1078173 h 1205737"/>
              <a:gd name="connsiteX23" fmla="*/ 846162 w 2852383"/>
              <a:gd name="connsiteY23" fmla="*/ 1091821 h 1205737"/>
              <a:gd name="connsiteX24" fmla="*/ 1965278 w 2852383"/>
              <a:gd name="connsiteY24" fmla="*/ 1091821 h 1205737"/>
              <a:gd name="connsiteX25" fmla="*/ 2019869 w 2852383"/>
              <a:gd name="connsiteY25" fmla="*/ 1064526 h 1205737"/>
              <a:gd name="connsiteX26" fmla="*/ 2415654 w 2852383"/>
              <a:gd name="connsiteY26" fmla="*/ 1180531 h 1205737"/>
              <a:gd name="connsiteX27" fmla="*/ 2647666 w 2852383"/>
              <a:gd name="connsiteY27" fmla="*/ 968991 h 1205737"/>
              <a:gd name="connsiteX28" fmla="*/ 2661314 w 2852383"/>
              <a:gd name="connsiteY28" fmla="*/ 1009935 h 1205737"/>
              <a:gd name="connsiteX29" fmla="*/ 2702257 w 2852383"/>
              <a:gd name="connsiteY29" fmla="*/ 1023582 h 1205737"/>
              <a:gd name="connsiteX30" fmla="*/ 2825087 w 2852383"/>
              <a:gd name="connsiteY30" fmla="*/ 1037230 h 1205737"/>
              <a:gd name="connsiteX31" fmla="*/ 2852383 w 2852383"/>
              <a:gd name="connsiteY31" fmla="*/ 0 h 1205737"/>
              <a:gd name="connsiteX0" fmla="*/ 2852383 w 2852383"/>
              <a:gd name="connsiteY0" fmla="*/ 0 h 1282049"/>
              <a:gd name="connsiteX1" fmla="*/ 1501254 w 2852383"/>
              <a:gd name="connsiteY1" fmla="*/ 518615 h 1282049"/>
              <a:gd name="connsiteX2" fmla="*/ 1433015 w 2852383"/>
              <a:gd name="connsiteY2" fmla="*/ 532263 h 1282049"/>
              <a:gd name="connsiteX3" fmla="*/ 1392072 w 2852383"/>
              <a:gd name="connsiteY3" fmla="*/ 545911 h 1282049"/>
              <a:gd name="connsiteX4" fmla="*/ 1119117 w 2852383"/>
              <a:gd name="connsiteY4" fmla="*/ 559558 h 1282049"/>
              <a:gd name="connsiteX5" fmla="*/ 1064526 w 2852383"/>
              <a:gd name="connsiteY5" fmla="*/ 573206 h 1282049"/>
              <a:gd name="connsiteX6" fmla="*/ 1023583 w 2852383"/>
              <a:gd name="connsiteY6" fmla="*/ 600502 h 1282049"/>
              <a:gd name="connsiteX7" fmla="*/ 900753 w 2852383"/>
              <a:gd name="connsiteY7" fmla="*/ 627797 h 1282049"/>
              <a:gd name="connsiteX8" fmla="*/ 859809 w 2852383"/>
              <a:gd name="connsiteY8" fmla="*/ 655093 h 1282049"/>
              <a:gd name="connsiteX9" fmla="*/ 777923 w 2852383"/>
              <a:gd name="connsiteY9" fmla="*/ 682388 h 1282049"/>
              <a:gd name="connsiteX10" fmla="*/ 736980 w 2852383"/>
              <a:gd name="connsiteY10" fmla="*/ 723332 h 1282049"/>
              <a:gd name="connsiteX11" fmla="*/ 641445 w 2852383"/>
              <a:gd name="connsiteY11" fmla="*/ 777923 h 1282049"/>
              <a:gd name="connsiteX12" fmla="*/ 600502 w 2852383"/>
              <a:gd name="connsiteY12" fmla="*/ 805218 h 1282049"/>
              <a:gd name="connsiteX13" fmla="*/ 518615 w 2852383"/>
              <a:gd name="connsiteY13" fmla="*/ 832514 h 1282049"/>
              <a:gd name="connsiteX14" fmla="*/ 409433 w 2852383"/>
              <a:gd name="connsiteY14" fmla="*/ 859809 h 1282049"/>
              <a:gd name="connsiteX15" fmla="*/ 300251 w 2852383"/>
              <a:gd name="connsiteY15" fmla="*/ 900753 h 1282049"/>
              <a:gd name="connsiteX16" fmla="*/ 218365 w 2852383"/>
              <a:gd name="connsiteY16" fmla="*/ 955344 h 1282049"/>
              <a:gd name="connsiteX17" fmla="*/ 122830 w 2852383"/>
              <a:gd name="connsiteY17" fmla="*/ 982639 h 1282049"/>
              <a:gd name="connsiteX18" fmla="*/ 81887 w 2852383"/>
              <a:gd name="connsiteY18" fmla="*/ 1009935 h 1282049"/>
              <a:gd name="connsiteX19" fmla="*/ 0 w 2852383"/>
              <a:gd name="connsiteY19" fmla="*/ 1037230 h 1282049"/>
              <a:gd name="connsiteX20" fmla="*/ 245660 w 2852383"/>
              <a:gd name="connsiteY20" fmla="*/ 1050878 h 1282049"/>
              <a:gd name="connsiteX21" fmla="*/ 450377 w 2852383"/>
              <a:gd name="connsiteY21" fmla="*/ 1064526 h 1282049"/>
              <a:gd name="connsiteX22" fmla="*/ 777923 w 2852383"/>
              <a:gd name="connsiteY22" fmla="*/ 1078173 h 1282049"/>
              <a:gd name="connsiteX23" fmla="*/ 846162 w 2852383"/>
              <a:gd name="connsiteY23" fmla="*/ 1091821 h 1282049"/>
              <a:gd name="connsiteX24" fmla="*/ 1965278 w 2852383"/>
              <a:gd name="connsiteY24" fmla="*/ 1091821 h 1282049"/>
              <a:gd name="connsiteX25" fmla="*/ 2019869 w 2852383"/>
              <a:gd name="connsiteY25" fmla="*/ 1276066 h 1282049"/>
              <a:gd name="connsiteX26" fmla="*/ 2415654 w 2852383"/>
              <a:gd name="connsiteY26" fmla="*/ 1180531 h 1282049"/>
              <a:gd name="connsiteX27" fmla="*/ 2647666 w 2852383"/>
              <a:gd name="connsiteY27" fmla="*/ 968991 h 1282049"/>
              <a:gd name="connsiteX28" fmla="*/ 2661314 w 2852383"/>
              <a:gd name="connsiteY28" fmla="*/ 1009935 h 1282049"/>
              <a:gd name="connsiteX29" fmla="*/ 2702257 w 2852383"/>
              <a:gd name="connsiteY29" fmla="*/ 1023582 h 1282049"/>
              <a:gd name="connsiteX30" fmla="*/ 2825087 w 2852383"/>
              <a:gd name="connsiteY30" fmla="*/ 1037230 h 1282049"/>
              <a:gd name="connsiteX31" fmla="*/ 2852383 w 2852383"/>
              <a:gd name="connsiteY31" fmla="*/ 0 h 1282049"/>
              <a:gd name="connsiteX0" fmla="*/ 2852383 w 2852383"/>
              <a:gd name="connsiteY0" fmla="*/ 0 h 1282049"/>
              <a:gd name="connsiteX1" fmla="*/ 1501254 w 2852383"/>
              <a:gd name="connsiteY1" fmla="*/ 518615 h 1282049"/>
              <a:gd name="connsiteX2" fmla="*/ 1433015 w 2852383"/>
              <a:gd name="connsiteY2" fmla="*/ 532263 h 1282049"/>
              <a:gd name="connsiteX3" fmla="*/ 1392072 w 2852383"/>
              <a:gd name="connsiteY3" fmla="*/ 545911 h 1282049"/>
              <a:gd name="connsiteX4" fmla="*/ 1119117 w 2852383"/>
              <a:gd name="connsiteY4" fmla="*/ 559558 h 1282049"/>
              <a:gd name="connsiteX5" fmla="*/ 1064526 w 2852383"/>
              <a:gd name="connsiteY5" fmla="*/ 573206 h 1282049"/>
              <a:gd name="connsiteX6" fmla="*/ 1023583 w 2852383"/>
              <a:gd name="connsiteY6" fmla="*/ 600502 h 1282049"/>
              <a:gd name="connsiteX7" fmla="*/ 900753 w 2852383"/>
              <a:gd name="connsiteY7" fmla="*/ 627797 h 1282049"/>
              <a:gd name="connsiteX8" fmla="*/ 859809 w 2852383"/>
              <a:gd name="connsiteY8" fmla="*/ 655093 h 1282049"/>
              <a:gd name="connsiteX9" fmla="*/ 777923 w 2852383"/>
              <a:gd name="connsiteY9" fmla="*/ 682388 h 1282049"/>
              <a:gd name="connsiteX10" fmla="*/ 736980 w 2852383"/>
              <a:gd name="connsiteY10" fmla="*/ 723332 h 1282049"/>
              <a:gd name="connsiteX11" fmla="*/ 641445 w 2852383"/>
              <a:gd name="connsiteY11" fmla="*/ 777923 h 1282049"/>
              <a:gd name="connsiteX12" fmla="*/ 600502 w 2852383"/>
              <a:gd name="connsiteY12" fmla="*/ 805218 h 1282049"/>
              <a:gd name="connsiteX13" fmla="*/ 518615 w 2852383"/>
              <a:gd name="connsiteY13" fmla="*/ 832514 h 1282049"/>
              <a:gd name="connsiteX14" fmla="*/ 409433 w 2852383"/>
              <a:gd name="connsiteY14" fmla="*/ 859809 h 1282049"/>
              <a:gd name="connsiteX15" fmla="*/ 300251 w 2852383"/>
              <a:gd name="connsiteY15" fmla="*/ 900753 h 1282049"/>
              <a:gd name="connsiteX16" fmla="*/ 218365 w 2852383"/>
              <a:gd name="connsiteY16" fmla="*/ 955344 h 1282049"/>
              <a:gd name="connsiteX17" fmla="*/ 122830 w 2852383"/>
              <a:gd name="connsiteY17" fmla="*/ 982639 h 1282049"/>
              <a:gd name="connsiteX18" fmla="*/ 81887 w 2852383"/>
              <a:gd name="connsiteY18" fmla="*/ 1009935 h 1282049"/>
              <a:gd name="connsiteX19" fmla="*/ 0 w 2852383"/>
              <a:gd name="connsiteY19" fmla="*/ 1037230 h 1282049"/>
              <a:gd name="connsiteX20" fmla="*/ 245660 w 2852383"/>
              <a:gd name="connsiteY20" fmla="*/ 1050878 h 1282049"/>
              <a:gd name="connsiteX21" fmla="*/ 450377 w 2852383"/>
              <a:gd name="connsiteY21" fmla="*/ 1064526 h 1282049"/>
              <a:gd name="connsiteX22" fmla="*/ 777923 w 2852383"/>
              <a:gd name="connsiteY22" fmla="*/ 1078173 h 1282049"/>
              <a:gd name="connsiteX23" fmla="*/ 846162 w 2852383"/>
              <a:gd name="connsiteY23" fmla="*/ 1091821 h 1282049"/>
              <a:gd name="connsiteX24" fmla="*/ 1965278 w 2852383"/>
              <a:gd name="connsiteY24" fmla="*/ 1091821 h 1282049"/>
              <a:gd name="connsiteX25" fmla="*/ 2019869 w 2852383"/>
              <a:gd name="connsiteY25" fmla="*/ 1276066 h 1282049"/>
              <a:gd name="connsiteX26" fmla="*/ 2415654 w 2852383"/>
              <a:gd name="connsiteY26" fmla="*/ 1180531 h 1282049"/>
              <a:gd name="connsiteX27" fmla="*/ 2647666 w 2852383"/>
              <a:gd name="connsiteY27" fmla="*/ 968991 h 1282049"/>
              <a:gd name="connsiteX28" fmla="*/ 2661314 w 2852383"/>
              <a:gd name="connsiteY28" fmla="*/ 1009935 h 1282049"/>
              <a:gd name="connsiteX29" fmla="*/ 2702257 w 2852383"/>
              <a:gd name="connsiteY29" fmla="*/ 1194179 h 1282049"/>
              <a:gd name="connsiteX30" fmla="*/ 2825087 w 2852383"/>
              <a:gd name="connsiteY30" fmla="*/ 1037230 h 1282049"/>
              <a:gd name="connsiteX31" fmla="*/ 2852383 w 2852383"/>
              <a:gd name="connsiteY31" fmla="*/ 0 h 1282049"/>
              <a:gd name="connsiteX0" fmla="*/ 2852383 w 2852383"/>
              <a:gd name="connsiteY0" fmla="*/ 0 h 1354541"/>
              <a:gd name="connsiteX1" fmla="*/ 1501254 w 2852383"/>
              <a:gd name="connsiteY1" fmla="*/ 518615 h 1354541"/>
              <a:gd name="connsiteX2" fmla="*/ 1433015 w 2852383"/>
              <a:gd name="connsiteY2" fmla="*/ 532263 h 1354541"/>
              <a:gd name="connsiteX3" fmla="*/ 1392072 w 2852383"/>
              <a:gd name="connsiteY3" fmla="*/ 545911 h 1354541"/>
              <a:gd name="connsiteX4" fmla="*/ 1119117 w 2852383"/>
              <a:gd name="connsiteY4" fmla="*/ 559558 h 1354541"/>
              <a:gd name="connsiteX5" fmla="*/ 1064526 w 2852383"/>
              <a:gd name="connsiteY5" fmla="*/ 573206 h 1354541"/>
              <a:gd name="connsiteX6" fmla="*/ 1023583 w 2852383"/>
              <a:gd name="connsiteY6" fmla="*/ 600502 h 1354541"/>
              <a:gd name="connsiteX7" fmla="*/ 900753 w 2852383"/>
              <a:gd name="connsiteY7" fmla="*/ 627797 h 1354541"/>
              <a:gd name="connsiteX8" fmla="*/ 859809 w 2852383"/>
              <a:gd name="connsiteY8" fmla="*/ 655093 h 1354541"/>
              <a:gd name="connsiteX9" fmla="*/ 777923 w 2852383"/>
              <a:gd name="connsiteY9" fmla="*/ 682388 h 1354541"/>
              <a:gd name="connsiteX10" fmla="*/ 736980 w 2852383"/>
              <a:gd name="connsiteY10" fmla="*/ 723332 h 1354541"/>
              <a:gd name="connsiteX11" fmla="*/ 641445 w 2852383"/>
              <a:gd name="connsiteY11" fmla="*/ 777923 h 1354541"/>
              <a:gd name="connsiteX12" fmla="*/ 600502 w 2852383"/>
              <a:gd name="connsiteY12" fmla="*/ 805218 h 1354541"/>
              <a:gd name="connsiteX13" fmla="*/ 518615 w 2852383"/>
              <a:gd name="connsiteY13" fmla="*/ 832514 h 1354541"/>
              <a:gd name="connsiteX14" fmla="*/ 409433 w 2852383"/>
              <a:gd name="connsiteY14" fmla="*/ 859809 h 1354541"/>
              <a:gd name="connsiteX15" fmla="*/ 300251 w 2852383"/>
              <a:gd name="connsiteY15" fmla="*/ 900753 h 1354541"/>
              <a:gd name="connsiteX16" fmla="*/ 218365 w 2852383"/>
              <a:gd name="connsiteY16" fmla="*/ 955344 h 1354541"/>
              <a:gd name="connsiteX17" fmla="*/ 122830 w 2852383"/>
              <a:gd name="connsiteY17" fmla="*/ 982639 h 1354541"/>
              <a:gd name="connsiteX18" fmla="*/ 81887 w 2852383"/>
              <a:gd name="connsiteY18" fmla="*/ 1009935 h 1354541"/>
              <a:gd name="connsiteX19" fmla="*/ 0 w 2852383"/>
              <a:gd name="connsiteY19" fmla="*/ 1037230 h 1354541"/>
              <a:gd name="connsiteX20" fmla="*/ 245660 w 2852383"/>
              <a:gd name="connsiteY20" fmla="*/ 1050878 h 1354541"/>
              <a:gd name="connsiteX21" fmla="*/ 450377 w 2852383"/>
              <a:gd name="connsiteY21" fmla="*/ 1064526 h 1354541"/>
              <a:gd name="connsiteX22" fmla="*/ 777923 w 2852383"/>
              <a:gd name="connsiteY22" fmla="*/ 1078173 h 1354541"/>
              <a:gd name="connsiteX23" fmla="*/ 846162 w 2852383"/>
              <a:gd name="connsiteY23" fmla="*/ 1091821 h 1354541"/>
              <a:gd name="connsiteX24" fmla="*/ 1965278 w 2852383"/>
              <a:gd name="connsiteY24" fmla="*/ 1091821 h 1354541"/>
              <a:gd name="connsiteX25" fmla="*/ 2019869 w 2852383"/>
              <a:gd name="connsiteY25" fmla="*/ 1276066 h 1354541"/>
              <a:gd name="connsiteX26" fmla="*/ 2415654 w 2852383"/>
              <a:gd name="connsiteY26" fmla="*/ 1180531 h 1354541"/>
              <a:gd name="connsiteX27" fmla="*/ 2647666 w 2852383"/>
              <a:gd name="connsiteY27" fmla="*/ 968991 h 1354541"/>
              <a:gd name="connsiteX28" fmla="*/ 2661314 w 2852383"/>
              <a:gd name="connsiteY28" fmla="*/ 1317010 h 1354541"/>
              <a:gd name="connsiteX29" fmla="*/ 2702257 w 2852383"/>
              <a:gd name="connsiteY29" fmla="*/ 1194179 h 1354541"/>
              <a:gd name="connsiteX30" fmla="*/ 2825087 w 2852383"/>
              <a:gd name="connsiteY30" fmla="*/ 1037230 h 1354541"/>
              <a:gd name="connsiteX31" fmla="*/ 2852383 w 2852383"/>
              <a:gd name="connsiteY31" fmla="*/ 0 h 1354541"/>
              <a:gd name="connsiteX0" fmla="*/ 2852383 w 2852383"/>
              <a:gd name="connsiteY0" fmla="*/ 0 h 1354541"/>
              <a:gd name="connsiteX1" fmla="*/ 1501254 w 2852383"/>
              <a:gd name="connsiteY1" fmla="*/ 518615 h 1354541"/>
              <a:gd name="connsiteX2" fmla="*/ 1433015 w 2852383"/>
              <a:gd name="connsiteY2" fmla="*/ 532263 h 1354541"/>
              <a:gd name="connsiteX3" fmla="*/ 1392072 w 2852383"/>
              <a:gd name="connsiteY3" fmla="*/ 545911 h 1354541"/>
              <a:gd name="connsiteX4" fmla="*/ 1119117 w 2852383"/>
              <a:gd name="connsiteY4" fmla="*/ 559558 h 1354541"/>
              <a:gd name="connsiteX5" fmla="*/ 1064526 w 2852383"/>
              <a:gd name="connsiteY5" fmla="*/ 573206 h 1354541"/>
              <a:gd name="connsiteX6" fmla="*/ 1023583 w 2852383"/>
              <a:gd name="connsiteY6" fmla="*/ 600502 h 1354541"/>
              <a:gd name="connsiteX7" fmla="*/ 900753 w 2852383"/>
              <a:gd name="connsiteY7" fmla="*/ 627797 h 1354541"/>
              <a:gd name="connsiteX8" fmla="*/ 859809 w 2852383"/>
              <a:gd name="connsiteY8" fmla="*/ 655093 h 1354541"/>
              <a:gd name="connsiteX9" fmla="*/ 777923 w 2852383"/>
              <a:gd name="connsiteY9" fmla="*/ 682388 h 1354541"/>
              <a:gd name="connsiteX10" fmla="*/ 736980 w 2852383"/>
              <a:gd name="connsiteY10" fmla="*/ 723332 h 1354541"/>
              <a:gd name="connsiteX11" fmla="*/ 641445 w 2852383"/>
              <a:gd name="connsiteY11" fmla="*/ 777923 h 1354541"/>
              <a:gd name="connsiteX12" fmla="*/ 600502 w 2852383"/>
              <a:gd name="connsiteY12" fmla="*/ 805218 h 1354541"/>
              <a:gd name="connsiteX13" fmla="*/ 518615 w 2852383"/>
              <a:gd name="connsiteY13" fmla="*/ 832514 h 1354541"/>
              <a:gd name="connsiteX14" fmla="*/ 409433 w 2852383"/>
              <a:gd name="connsiteY14" fmla="*/ 859809 h 1354541"/>
              <a:gd name="connsiteX15" fmla="*/ 300251 w 2852383"/>
              <a:gd name="connsiteY15" fmla="*/ 900753 h 1354541"/>
              <a:gd name="connsiteX16" fmla="*/ 218365 w 2852383"/>
              <a:gd name="connsiteY16" fmla="*/ 955344 h 1354541"/>
              <a:gd name="connsiteX17" fmla="*/ 122830 w 2852383"/>
              <a:gd name="connsiteY17" fmla="*/ 982639 h 1354541"/>
              <a:gd name="connsiteX18" fmla="*/ 81887 w 2852383"/>
              <a:gd name="connsiteY18" fmla="*/ 1009935 h 1354541"/>
              <a:gd name="connsiteX19" fmla="*/ 0 w 2852383"/>
              <a:gd name="connsiteY19" fmla="*/ 1037230 h 1354541"/>
              <a:gd name="connsiteX20" fmla="*/ 245660 w 2852383"/>
              <a:gd name="connsiteY20" fmla="*/ 1050878 h 1354541"/>
              <a:gd name="connsiteX21" fmla="*/ 450377 w 2852383"/>
              <a:gd name="connsiteY21" fmla="*/ 1064526 h 1354541"/>
              <a:gd name="connsiteX22" fmla="*/ 777923 w 2852383"/>
              <a:gd name="connsiteY22" fmla="*/ 1078173 h 1354541"/>
              <a:gd name="connsiteX23" fmla="*/ 846162 w 2852383"/>
              <a:gd name="connsiteY23" fmla="*/ 1091821 h 1354541"/>
              <a:gd name="connsiteX24" fmla="*/ 1965278 w 2852383"/>
              <a:gd name="connsiteY24" fmla="*/ 1091821 h 1354541"/>
              <a:gd name="connsiteX25" fmla="*/ 2019869 w 2852383"/>
              <a:gd name="connsiteY25" fmla="*/ 1276066 h 1354541"/>
              <a:gd name="connsiteX26" fmla="*/ 2415654 w 2852383"/>
              <a:gd name="connsiteY26" fmla="*/ 1180531 h 1354541"/>
              <a:gd name="connsiteX27" fmla="*/ 2647666 w 2852383"/>
              <a:gd name="connsiteY27" fmla="*/ 968991 h 1354541"/>
              <a:gd name="connsiteX28" fmla="*/ 2661314 w 2852383"/>
              <a:gd name="connsiteY28" fmla="*/ 1317010 h 1354541"/>
              <a:gd name="connsiteX29" fmla="*/ 2702257 w 2852383"/>
              <a:gd name="connsiteY29" fmla="*/ 1194179 h 1354541"/>
              <a:gd name="connsiteX30" fmla="*/ 2825087 w 2852383"/>
              <a:gd name="connsiteY30" fmla="*/ 1037230 h 1354541"/>
              <a:gd name="connsiteX31" fmla="*/ 2852383 w 2852383"/>
              <a:gd name="connsiteY31" fmla="*/ 0 h 1354541"/>
              <a:gd name="connsiteX0" fmla="*/ 2852383 w 2852383"/>
              <a:gd name="connsiteY0" fmla="*/ 0 h 1354541"/>
              <a:gd name="connsiteX1" fmla="*/ 1501254 w 2852383"/>
              <a:gd name="connsiteY1" fmla="*/ 518615 h 1354541"/>
              <a:gd name="connsiteX2" fmla="*/ 1433015 w 2852383"/>
              <a:gd name="connsiteY2" fmla="*/ 532263 h 1354541"/>
              <a:gd name="connsiteX3" fmla="*/ 1392072 w 2852383"/>
              <a:gd name="connsiteY3" fmla="*/ 545911 h 1354541"/>
              <a:gd name="connsiteX4" fmla="*/ 1119117 w 2852383"/>
              <a:gd name="connsiteY4" fmla="*/ 559558 h 1354541"/>
              <a:gd name="connsiteX5" fmla="*/ 1064526 w 2852383"/>
              <a:gd name="connsiteY5" fmla="*/ 573206 h 1354541"/>
              <a:gd name="connsiteX6" fmla="*/ 1023583 w 2852383"/>
              <a:gd name="connsiteY6" fmla="*/ 600502 h 1354541"/>
              <a:gd name="connsiteX7" fmla="*/ 900753 w 2852383"/>
              <a:gd name="connsiteY7" fmla="*/ 627797 h 1354541"/>
              <a:gd name="connsiteX8" fmla="*/ 859809 w 2852383"/>
              <a:gd name="connsiteY8" fmla="*/ 655093 h 1354541"/>
              <a:gd name="connsiteX9" fmla="*/ 777923 w 2852383"/>
              <a:gd name="connsiteY9" fmla="*/ 682388 h 1354541"/>
              <a:gd name="connsiteX10" fmla="*/ 736980 w 2852383"/>
              <a:gd name="connsiteY10" fmla="*/ 723332 h 1354541"/>
              <a:gd name="connsiteX11" fmla="*/ 641445 w 2852383"/>
              <a:gd name="connsiteY11" fmla="*/ 777923 h 1354541"/>
              <a:gd name="connsiteX12" fmla="*/ 600502 w 2852383"/>
              <a:gd name="connsiteY12" fmla="*/ 805218 h 1354541"/>
              <a:gd name="connsiteX13" fmla="*/ 518615 w 2852383"/>
              <a:gd name="connsiteY13" fmla="*/ 832514 h 1354541"/>
              <a:gd name="connsiteX14" fmla="*/ 409433 w 2852383"/>
              <a:gd name="connsiteY14" fmla="*/ 859809 h 1354541"/>
              <a:gd name="connsiteX15" fmla="*/ 300251 w 2852383"/>
              <a:gd name="connsiteY15" fmla="*/ 900753 h 1354541"/>
              <a:gd name="connsiteX16" fmla="*/ 218365 w 2852383"/>
              <a:gd name="connsiteY16" fmla="*/ 955344 h 1354541"/>
              <a:gd name="connsiteX17" fmla="*/ 122830 w 2852383"/>
              <a:gd name="connsiteY17" fmla="*/ 982639 h 1354541"/>
              <a:gd name="connsiteX18" fmla="*/ 81887 w 2852383"/>
              <a:gd name="connsiteY18" fmla="*/ 1009935 h 1354541"/>
              <a:gd name="connsiteX19" fmla="*/ 0 w 2852383"/>
              <a:gd name="connsiteY19" fmla="*/ 1037230 h 1354541"/>
              <a:gd name="connsiteX20" fmla="*/ 245660 w 2852383"/>
              <a:gd name="connsiteY20" fmla="*/ 1050878 h 1354541"/>
              <a:gd name="connsiteX21" fmla="*/ 450377 w 2852383"/>
              <a:gd name="connsiteY21" fmla="*/ 1064526 h 1354541"/>
              <a:gd name="connsiteX22" fmla="*/ 777923 w 2852383"/>
              <a:gd name="connsiteY22" fmla="*/ 1078173 h 1354541"/>
              <a:gd name="connsiteX23" fmla="*/ 846162 w 2852383"/>
              <a:gd name="connsiteY23" fmla="*/ 1091821 h 1354541"/>
              <a:gd name="connsiteX24" fmla="*/ 1965278 w 2852383"/>
              <a:gd name="connsiteY24" fmla="*/ 1091821 h 1354541"/>
              <a:gd name="connsiteX25" fmla="*/ 2019869 w 2852383"/>
              <a:gd name="connsiteY25" fmla="*/ 1276066 h 1354541"/>
              <a:gd name="connsiteX26" fmla="*/ 2415654 w 2852383"/>
              <a:gd name="connsiteY26" fmla="*/ 1180531 h 1354541"/>
              <a:gd name="connsiteX27" fmla="*/ 2647666 w 2852383"/>
              <a:gd name="connsiteY27" fmla="*/ 968991 h 1354541"/>
              <a:gd name="connsiteX28" fmla="*/ 2661314 w 2852383"/>
              <a:gd name="connsiteY28" fmla="*/ 1317010 h 1354541"/>
              <a:gd name="connsiteX29" fmla="*/ 2702257 w 2852383"/>
              <a:gd name="connsiteY29" fmla="*/ 1194179 h 1354541"/>
              <a:gd name="connsiteX30" fmla="*/ 2825087 w 2852383"/>
              <a:gd name="connsiteY30" fmla="*/ 1037230 h 1354541"/>
              <a:gd name="connsiteX31" fmla="*/ 2852383 w 2852383"/>
              <a:gd name="connsiteY31" fmla="*/ 0 h 1354541"/>
              <a:gd name="connsiteX0" fmla="*/ 2852383 w 2852383"/>
              <a:gd name="connsiteY0" fmla="*/ 0 h 1354541"/>
              <a:gd name="connsiteX1" fmla="*/ 1501254 w 2852383"/>
              <a:gd name="connsiteY1" fmla="*/ 518615 h 1354541"/>
              <a:gd name="connsiteX2" fmla="*/ 1433015 w 2852383"/>
              <a:gd name="connsiteY2" fmla="*/ 532263 h 1354541"/>
              <a:gd name="connsiteX3" fmla="*/ 1392072 w 2852383"/>
              <a:gd name="connsiteY3" fmla="*/ 545911 h 1354541"/>
              <a:gd name="connsiteX4" fmla="*/ 1119117 w 2852383"/>
              <a:gd name="connsiteY4" fmla="*/ 559558 h 1354541"/>
              <a:gd name="connsiteX5" fmla="*/ 1064526 w 2852383"/>
              <a:gd name="connsiteY5" fmla="*/ 573206 h 1354541"/>
              <a:gd name="connsiteX6" fmla="*/ 1023583 w 2852383"/>
              <a:gd name="connsiteY6" fmla="*/ 600502 h 1354541"/>
              <a:gd name="connsiteX7" fmla="*/ 900753 w 2852383"/>
              <a:gd name="connsiteY7" fmla="*/ 627797 h 1354541"/>
              <a:gd name="connsiteX8" fmla="*/ 859809 w 2852383"/>
              <a:gd name="connsiteY8" fmla="*/ 655093 h 1354541"/>
              <a:gd name="connsiteX9" fmla="*/ 777923 w 2852383"/>
              <a:gd name="connsiteY9" fmla="*/ 682388 h 1354541"/>
              <a:gd name="connsiteX10" fmla="*/ 736980 w 2852383"/>
              <a:gd name="connsiteY10" fmla="*/ 723332 h 1354541"/>
              <a:gd name="connsiteX11" fmla="*/ 641445 w 2852383"/>
              <a:gd name="connsiteY11" fmla="*/ 777923 h 1354541"/>
              <a:gd name="connsiteX12" fmla="*/ 600502 w 2852383"/>
              <a:gd name="connsiteY12" fmla="*/ 805218 h 1354541"/>
              <a:gd name="connsiteX13" fmla="*/ 518615 w 2852383"/>
              <a:gd name="connsiteY13" fmla="*/ 832514 h 1354541"/>
              <a:gd name="connsiteX14" fmla="*/ 409433 w 2852383"/>
              <a:gd name="connsiteY14" fmla="*/ 859809 h 1354541"/>
              <a:gd name="connsiteX15" fmla="*/ 300251 w 2852383"/>
              <a:gd name="connsiteY15" fmla="*/ 900753 h 1354541"/>
              <a:gd name="connsiteX16" fmla="*/ 218365 w 2852383"/>
              <a:gd name="connsiteY16" fmla="*/ 955344 h 1354541"/>
              <a:gd name="connsiteX17" fmla="*/ 122830 w 2852383"/>
              <a:gd name="connsiteY17" fmla="*/ 982639 h 1354541"/>
              <a:gd name="connsiteX18" fmla="*/ 81887 w 2852383"/>
              <a:gd name="connsiteY18" fmla="*/ 1009935 h 1354541"/>
              <a:gd name="connsiteX19" fmla="*/ 0 w 2852383"/>
              <a:gd name="connsiteY19" fmla="*/ 1037230 h 1354541"/>
              <a:gd name="connsiteX20" fmla="*/ 245660 w 2852383"/>
              <a:gd name="connsiteY20" fmla="*/ 1050878 h 1354541"/>
              <a:gd name="connsiteX21" fmla="*/ 450377 w 2852383"/>
              <a:gd name="connsiteY21" fmla="*/ 1064526 h 1354541"/>
              <a:gd name="connsiteX22" fmla="*/ 777923 w 2852383"/>
              <a:gd name="connsiteY22" fmla="*/ 1078173 h 1354541"/>
              <a:gd name="connsiteX23" fmla="*/ 846162 w 2852383"/>
              <a:gd name="connsiteY23" fmla="*/ 1091821 h 1354541"/>
              <a:gd name="connsiteX24" fmla="*/ 1965278 w 2852383"/>
              <a:gd name="connsiteY24" fmla="*/ 1091821 h 1354541"/>
              <a:gd name="connsiteX25" fmla="*/ 2019869 w 2852383"/>
              <a:gd name="connsiteY25" fmla="*/ 1276066 h 1354541"/>
              <a:gd name="connsiteX26" fmla="*/ 2415654 w 2852383"/>
              <a:gd name="connsiteY26" fmla="*/ 1180531 h 1354541"/>
              <a:gd name="connsiteX27" fmla="*/ 2647666 w 2852383"/>
              <a:gd name="connsiteY27" fmla="*/ 968991 h 1354541"/>
              <a:gd name="connsiteX28" fmla="*/ 2661314 w 2852383"/>
              <a:gd name="connsiteY28" fmla="*/ 1317010 h 1354541"/>
              <a:gd name="connsiteX29" fmla="*/ 2702257 w 2852383"/>
              <a:gd name="connsiteY29" fmla="*/ 1194179 h 1354541"/>
              <a:gd name="connsiteX30" fmla="*/ 2825087 w 2852383"/>
              <a:gd name="connsiteY30" fmla="*/ 1037230 h 1354541"/>
              <a:gd name="connsiteX31" fmla="*/ 2852383 w 2852383"/>
              <a:gd name="connsiteY31" fmla="*/ 0 h 1354541"/>
              <a:gd name="connsiteX0" fmla="*/ 2661314 w 2852383"/>
              <a:gd name="connsiteY0" fmla="*/ 1317010 h 1354541"/>
              <a:gd name="connsiteX1" fmla="*/ 2702257 w 2852383"/>
              <a:gd name="connsiteY1" fmla="*/ 1194179 h 1354541"/>
              <a:gd name="connsiteX2" fmla="*/ 2825087 w 2852383"/>
              <a:gd name="connsiteY2" fmla="*/ 1037230 h 1354541"/>
              <a:gd name="connsiteX3" fmla="*/ 2852383 w 2852383"/>
              <a:gd name="connsiteY3" fmla="*/ 0 h 1354541"/>
              <a:gd name="connsiteX4" fmla="*/ 1501254 w 2852383"/>
              <a:gd name="connsiteY4" fmla="*/ 518615 h 1354541"/>
              <a:gd name="connsiteX5" fmla="*/ 1433015 w 2852383"/>
              <a:gd name="connsiteY5" fmla="*/ 532263 h 1354541"/>
              <a:gd name="connsiteX6" fmla="*/ 1392072 w 2852383"/>
              <a:gd name="connsiteY6" fmla="*/ 545911 h 1354541"/>
              <a:gd name="connsiteX7" fmla="*/ 1119117 w 2852383"/>
              <a:gd name="connsiteY7" fmla="*/ 559558 h 1354541"/>
              <a:gd name="connsiteX8" fmla="*/ 1064526 w 2852383"/>
              <a:gd name="connsiteY8" fmla="*/ 573206 h 1354541"/>
              <a:gd name="connsiteX9" fmla="*/ 1023583 w 2852383"/>
              <a:gd name="connsiteY9" fmla="*/ 600502 h 1354541"/>
              <a:gd name="connsiteX10" fmla="*/ 900753 w 2852383"/>
              <a:gd name="connsiteY10" fmla="*/ 627797 h 1354541"/>
              <a:gd name="connsiteX11" fmla="*/ 859809 w 2852383"/>
              <a:gd name="connsiteY11" fmla="*/ 655093 h 1354541"/>
              <a:gd name="connsiteX12" fmla="*/ 777923 w 2852383"/>
              <a:gd name="connsiteY12" fmla="*/ 682388 h 1354541"/>
              <a:gd name="connsiteX13" fmla="*/ 736980 w 2852383"/>
              <a:gd name="connsiteY13" fmla="*/ 723332 h 1354541"/>
              <a:gd name="connsiteX14" fmla="*/ 641445 w 2852383"/>
              <a:gd name="connsiteY14" fmla="*/ 777923 h 1354541"/>
              <a:gd name="connsiteX15" fmla="*/ 600502 w 2852383"/>
              <a:gd name="connsiteY15" fmla="*/ 805218 h 1354541"/>
              <a:gd name="connsiteX16" fmla="*/ 518615 w 2852383"/>
              <a:gd name="connsiteY16" fmla="*/ 832514 h 1354541"/>
              <a:gd name="connsiteX17" fmla="*/ 409433 w 2852383"/>
              <a:gd name="connsiteY17" fmla="*/ 859809 h 1354541"/>
              <a:gd name="connsiteX18" fmla="*/ 300251 w 2852383"/>
              <a:gd name="connsiteY18" fmla="*/ 900753 h 1354541"/>
              <a:gd name="connsiteX19" fmla="*/ 218365 w 2852383"/>
              <a:gd name="connsiteY19" fmla="*/ 955344 h 1354541"/>
              <a:gd name="connsiteX20" fmla="*/ 122830 w 2852383"/>
              <a:gd name="connsiteY20" fmla="*/ 982639 h 1354541"/>
              <a:gd name="connsiteX21" fmla="*/ 81887 w 2852383"/>
              <a:gd name="connsiteY21" fmla="*/ 1009935 h 1354541"/>
              <a:gd name="connsiteX22" fmla="*/ 0 w 2852383"/>
              <a:gd name="connsiteY22" fmla="*/ 1037230 h 1354541"/>
              <a:gd name="connsiteX23" fmla="*/ 245660 w 2852383"/>
              <a:gd name="connsiteY23" fmla="*/ 1050878 h 1354541"/>
              <a:gd name="connsiteX24" fmla="*/ 450377 w 2852383"/>
              <a:gd name="connsiteY24" fmla="*/ 1064526 h 1354541"/>
              <a:gd name="connsiteX25" fmla="*/ 777923 w 2852383"/>
              <a:gd name="connsiteY25" fmla="*/ 1078173 h 1354541"/>
              <a:gd name="connsiteX26" fmla="*/ 846162 w 2852383"/>
              <a:gd name="connsiteY26" fmla="*/ 1091821 h 1354541"/>
              <a:gd name="connsiteX27" fmla="*/ 1965278 w 2852383"/>
              <a:gd name="connsiteY27" fmla="*/ 1091821 h 1354541"/>
              <a:gd name="connsiteX28" fmla="*/ 2019869 w 2852383"/>
              <a:gd name="connsiteY28" fmla="*/ 1276066 h 1354541"/>
              <a:gd name="connsiteX29" fmla="*/ 2415654 w 2852383"/>
              <a:gd name="connsiteY29" fmla="*/ 1180531 h 1354541"/>
              <a:gd name="connsiteX30" fmla="*/ 2739106 w 2852383"/>
              <a:gd name="connsiteY30" fmla="*/ 1060431 h 1354541"/>
              <a:gd name="connsiteX0" fmla="*/ 2661314 w 2852383"/>
              <a:gd name="connsiteY0" fmla="*/ 1317010 h 1354541"/>
              <a:gd name="connsiteX1" fmla="*/ 2702257 w 2852383"/>
              <a:gd name="connsiteY1" fmla="*/ 1194179 h 1354541"/>
              <a:gd name="connsiteX2" fmla="*/ 2825087 w 2852383"/>
              <a:gd name="connsiteY2" fmla="*/ 1037230 h 1354541"/>
              <a:gd name="connsiteX3" fmla="*/ 2852383 w 2852383"/>
              <a:gd name="connsiteY3" fmla="*/ 0 h 1354541"/>
              <a:gd name="connsiteX4" fmla="*/ 1501254 w 2852383"/>
              <a:gd name="connsiteY4" fmla="*/ 518615 h 1354541"/>
              <a:gd name="connsiteX5" fmla="*/ 1433015 w 2852383"/>
              <a:gd name="connsiteY5" fmla="*/ 532263 h 1354541"/>
              <a:gd name="connsiteX6" fmla="*/ 1392072 w 2852383"/>
              <a:gd name="connsiteY6" fmla="*/ 545911 h 1354541"/>
              <a:gd name="connsiteX7" fmla="*/ 1119117 w 2852383"/>
              <a:gd name="connsiteY7" fmla="*/ 559558 h 1354541"/>
              <a:gd name="connsiteX8" fmla="*/ 1064526 w 2852383"/>
              <a:gd name="connsiteY8" fmla="*/ 573206 h 1354541"/>
              <a:gd name="connsiteX9" fmla="*/ 1023583 w 2852383"/>
              <a:gd name="connsiteY9" fmla="*/ 600502 h 1354541"/>
              <a:gd name="connsiteX10" fmla="*/ 900753 w 2852383"/>
              <a:gd name="connsiteY10" fmla="*/ 627797 h 1354541"/>
              <a:gd name="connsiteX11" fmla="*/ 859809 w 2852383"/>
              <a:gd name="connsiteY11" fmla="*/ 655093 h 1354541"/>
              <a:gd name="connsiteX12" fmla="*/ 777923 w 2852383"/>
              <a:gd name="connsiteY12" fmla="*/ 682388 h 1354541"/>
              <a:gd name="connsiteX13" fmla="*/ 641445 w 2852383"/>
              <a:gd name="connsiteY13" fmla="*/ 777923 h 1354541"/>
              <a:gd name="connsiteX14" fmla="*/ 600502 w 2852383"/>
              <a:gd name="connsiteY14" fmla="*/ 805218 h 1354541"/>
              <a:gd name="connsiteX15" fmla="*/ 518615 w 2852383"/>
              <a:gd name="connsiteY15" fmla="*/ 832514 h 1354541"/>
              <a:gd name="connsiteX16" fmla="*/ 409433 w 2852383"/>
              <a:gd name="connsiteY16" fmla="*/ 859809 h 1354541"/>
              <a:gd name="connsiteX17" fmla="*/ 300251 w 2852383"/>
              <a:gd name="connsiteY17" fmla="*/ 900753 h 1354541"/>
              <a:gd name="connsiteX18" fmla="*/ 218365 w 2852383"/>
              <a:gd name="connsiteY18" fmla="*/ 955344 h 1354541"/>
              <a:gd name="connsiteX19" fmla="*/ 122830 w 2852383"/>
              <a:gd name="connsiteY19" fmla="*/ 982639 h 1354541"/>
              <a:gd name="connsiteX20" fmla="*/ 81887 w 2852383"/>
              <a:gd name="connsiteY20" fmla="*/ 1009935 h 1354541"/>
              <a:gd name="connsiteX21" fmla="*/ 0 w 2852383"/>
              <a:gd name="connsiteY21" fmla="*/ 1037230 h 1354541"/>
              <a:gd name="connsiteX22" fmla="*/ 245660 w 2852383"/>
              <a:gd name="connsiteY22" fmla="*/ 1050878 h 1354541"/>
              <a:gd name="connsiteX23" fmla="*/ 450377 w 2852383"/>
              <a:gd name="connsiteY23" fmla="*/ 1064526 h 1354541"/>
              <a:gd name="connsiteX24" fmla="*/ 777923 w 2852383"/>
              <a:gd name="connsiteY24" fmla="*/ 1078173 h 1354541"/>
              <a:gd name="connsiteX25" fmla="*/ 846162 w 2852383"/>
              <a:gd name="connsiteY25" fmla="*/ 1091821 h 1354541"/>
              <a:gd name="connsiteX26" fmla="*/ 1965278 w 2852383"/>
              <a:gd name="connsiteY26" fmla="*/ 1091821 h 1354541"/>
              <a:gd name="connsiteX27" fmla="*/ 2019869 w 2852383"/>
              <a:gd name="connsiteY27" fmla="*/ 1276066 h 1354541"/>
              <a:gd name="connsiteX28" fmla="*/ 2415654 w 2852383"/>
              <a:gd name="connsiteY28" fmla="*/ 1180531 h 1354541"/>
              <a:gd name="connsiteX29" fmla="*/ 2739106 w 2852383"/>
              <a:gd name="connsiteY29" fmla="*/ 1060431 h 1354541"/>
              <a:gd name="connsiteX0" fmla="*/ 2661314 w 2852383"/>
              <a:gd name="connsiteY0" fmla="*/ 1317010 h 1354541"/>
              <a:gd name="connsiteX1" fmla="*/ 2702257 w 2852383"/>
              <a:gd name="connsiteY1" fmla="*/ 1194179 h 1354541"/>
              <a:gd name="connsiteX2" fmla="*/ 2825087 w 2852383"/>
              <a:gd name="connsiteY2" fmla="*/ 1037230 h 1354541"/>
              <a:gd name="connsiteX3" fmla="*/ 2852383 w 2852383"/>
              <a:gd name="connsiteY3" fmla="*/ 0 h 1354541"/>
              <a:gd name="connsiteX4" fmla="*/ 1501254 w 2852383"/>
              <a:gd name="connsiteY4" fmla="*/ 518615 h 1354541"/>
              <a:gd name="connsiteX5" fmla="*/ 1433015 w 2852383"/>
              <a:gd name="connsiteY5" fmla="*/ 532263 h 1354541"/>
              <a:gd name="connsiteX6" fmla="*/ 1392072 w 2852383"/>
              <a:gd name="connsiteY6" fmla="*/ 545911 h 1354541"/>
              <a:gd name="connsiteX7" fmla="*/ 1119117 w 2852383"/>
              <a:gd name="connsiteY7" fmla="*/ 559558 h 1354541"/>
              <a:gd name="connsiteX8" fmla="*/ 1064526 w 2852383"/>
              <a:gd name="connsiteY8" fmla="*/ 573206 h 1354541"/>
              <a:gd name="connsiteX9" fmla="*/ 1023583 w 2852383"/>
              <a:gd name="connsiteY9" fmla="*/ 600502 h 1354541"/>
              <a:gd name="connsiteX10" fmla="*/ 900753 w 2852383"/>
              <a:gd name="connsiteY10" fmla="*/ 627797 h 1354541"/>
              <a:gd name="connsiteX11" fmla="*/ 859809 w 2852383"/>
              <a:gd name="connsiteY11" fmla="*/ 655093 h 1354541"/>
              <a:gd name="connsiteX12" fmla="*/ 777923 w 2852383"/>
              <a:gd name="connsiteY12" fmla="*/ 682388 h 1354541"/>
              <a:gd name="connsiteX13" fmla="*/ 641445 w 2852383"/>
              <a:gd name="connsiteY13" fmla="*/ 777923 h 1354541"/>
              <a:gd name="connsiteX14" fmla="*/ 600502 w 2852383"/>
              <a:gd name="connsiteY14" fmla="*/ 805218 h 1354541"/>
              <a:gd name="connsiteX15" fmla="*/ 518615 w 2852383"/>
              <a:gd name="connsiteY15" fmla="*/ 832514 h 1354541"/>
              <a:gd name="connsiteX16" fmla="*/ 409433 w 2852383"/>
              <a:gd name="connsiteY16" fmla="*/ 859809 h 1354541"/>
              <a:gd name="connsiteX17" fmla="*/ 300251 w 2852383"/>
              <a:gd name="connsiteY17" fmla="*/ 900753 h 1354541"/>
              <a:gd name="connsiteX18" fmla="*/ 218365 w 2852383"/>
              <a:gd name="connsiteY18" fmla="*/ 955344 h 1354541"/>
              <a:gd name="connsiteX19" fmla="*/ 122830 w 2852383"/>
              <a:gd name="connsiteY19" fmla="*/ 982639 h 1354541"/>
              <a:gd name="connsiteX20" fmla="*/ 81887 w 2852383"/>
              <a:gd name="connsiteY20" fmla="*/ 1009935 h 1354541"/>
              <a:gd name="connsiteX21" fmla="*/ 0 w 2852383"/>
              <a:gd name="connsiteY21" fmla="*/ 1037230 h 1354541"/>
              <a:gd name="connsiteX22" fmla="*/ 245660 w 2852383"/>
              <a:gd name="connsiteY22" fmla="*/ 1050878 h 1354541"/>
              <a:gd name="connsiteX23" fmla="*/ 450377 w 2852383"/>
              <a:gd name="connsiteY23" fmla="*/ 1064526 h 1354541"/>
              <a:gd name="connsiteX24" fmla="*/ 777923 w 2852383"/>
              <a:gd name="connsiteY24" fmla="*/ 1078173 h 1354541"/>
              <a:gd name="connsiteX25" fmla="*/ 846162 w 2852383"/>
              <a:gd name="connsiteY25" fmla="*/ 1091821 h 1354541"/>
              <a:gd name="connsiteX26" fmla="*/ 1965278 w 2852383"/>
              <a:gd name="connsiteY26" fmla="*/ 1091821 h 1354541"/>
              <a:gd name="connsiteX27" fmla="*/ 2019869 w 2852383"/>
              <a:gd name="connsiteY27" fmla="*/ 1276066 h 1354541"/>
              <a:gd name="connsiteX28" fmla="*/ 2415654 w 2852383"/>
              <a:gd name="connsiteY28" fmla="*/ 1180531 h 1354541"/>
              <a:gd name="connsiteX29" fmla="*/ 2739106 w 2852383"/>
              <a:gd name="connsiteY29" fmla="*/ 1060431 h 1354541"/>
              <a:gd name="connsiteX0" fmla="*/ 2661314 w 2825087"/>
              <a:gd name="connsiteY0" fmla="*/ 1317010 h 1354541"/>
              <a:gd name="connsiteX1" fmla="*/ 2702257 w 2825087"/>
              <a:gd name="connsiteY1" fmla="*/ 1194179 h 1354541"/>
              <a:gd name="connsiteX2" fmla="*/ 2825087 w 2825087"/>
              <a:gd name="connsiteY2" fmla="*/ 1037230 h 1354541"/>
              <a:gd name="connsiteX3" fmla="*/ 2688610 w 2825087"/>
              <a:gd name="connsiteY3" fmla="*/ 0 h 1354541"/>
              <a:gd name="connsiteX4" fmla="*/ 1501254 w 2825087"/>
              <a:gd name="connsiteY4" fmla="*/ 518615 h 1354541"/>
              <a:gd name="connsiteX5" fmla="*/ 1433015 w 2825087"/>
              <a:gd name="connsiteY5" fmla="*/ 532263 h 1354541"/>
              <a:gd name="connsiteX6" fmla="*/ 1392072 w 2825087"/>
              <a:gd name="connsiteY6" fmla="*/ 545911 h 1354541"/>
              <a:gd name="connsiteX7" fmla="*/ 1119117 w 2825087"/>
              <a:gd name="connsiteY7" fmla="*/ 559558 h 1354541"/>
              <a:gd name="connsiteX8" fmla="*/ 1064526 w 2825087"/>
              <a:gd name="connsiteY8" fmla="*/ 573206 h 1354541"/>
              <a:gd name="connsiteX9" fmla="*/ 1023583 w 2825087"/>
              <a:gd name="connsiteY9" fmla="*/ 600502 h 1354541"/>
              <a:gd name="connsiteX10" fmla="*/ 900753 w 2825087"/>
              <a:gd name="connsiteY10" fmla="*/ 627797 h 1354541"/>
              <a:gd name="connsiteX11" fmla="*/ 859809 w 2825087"/>
              <a:gd name="connsiteY11" fmla="*/ 655093 h 1354541"/>
              <a:gd name="connsiteX12" fmla="*/ 777923 w 2825087"/>
              <a:gd name="connsiteY12" fmla="*/ 682388 h 1354541"/>
              <a:gd name="connsiteX13" fmla="*/ 641445 w 2825087"/>
              <a:gd name="connsiteY13" fmla="*/ 777923 h 1354541"/>
              <a:gd name="connsiteX14" fmla="*/ 600502 w 2825087"/>
              <a:gd name="connsiteY14" fmla="*/ 805218 h 1354541"/>
              <a:gd name="connsiteX15" fmla="*/ 518615 w 2825087"/>
              <a:gd name="connsiteY15" fmla="*/ 832514 h 1354541"/>
              <a:gd name="connsiteX16" fmla="*/ 409433 w 2825087"/>
              <a:gd name="connsiteY16" fmla="*/ 859809 h 1354541"/>
              <a:gd name="connsiteX17" fmla="*/ 300251 w 2825087"/>
              <a:gd name="connsiteY17" fmla="*/ 900753 h 1354541"/>
              <a:gd name="connsiteX18" fmla="*/ 218365 w 2825087"/>
              <a:gd name="connsiteY18" fmla="*/ 955344 h 1354541"/>
              <a:gd name="connsiteX19" fmla="*/ 122830 w 2825087"/>
              <a:gd name="connsiteY19" fmla="*/ 982639 h 1354541"/>
              <a:gd name="connsiteX20" fmla="*/ 81887 w 2825087"/>
              <a:gd name="connsiteY20" fmla="*/ 1009935 h 1354541"/>
              <a:gd name="connsiteX21" fmla="*/ 0 w 2825087"/>
              <a:gd name="connsiteY21" fmla="*/ 1037230 h 1354541"/>
              <a:gd name="connsiteX22" fmla="*/ 245660 w 2825087"/>
              <a:gd name="connsiteY22" fmla="*/ 1050878 h 1354541"/>
              <a:gd name="connsiteX23" fmla="*/ 450377 w 2825087"/>
              <a:gd name="connsiteY23" fmla="*/ 1064526 h 1354541"/>
              <a:gd name="connsiteX24" fmla="*/ 777923 w 2825087"/>
              <a:gd name="connsiteY24" fmla="*/ 1078173 h 1354541"/>
              <a:gd name="connsiteX25" fmla="*/ 846162 w 2825087"/>
              <a:gd name="connsiteY25" fmla="*/ 1091821 h 1354541"/>
              <a:gd name="connsiteX26" fmla="*/ 1965278 w 2825087"/>
              <a:gd name="connsiteY26" fmla="*/ 1091821 h 1354541"/>
              <a:gd name="connsiteX27" fmla="*/ 2019869 w 2825087"/>
              <a:gd name="connsiteY27" fmla="*/ 1276066 h 1354541"/>
              <a:gd name="connsiteX28" fmla="*/ 2415654 w 2825087"/>
              <a:gd name="connsiteY28" fmla="*/ 1180531 h 1354541"/>
              <a:gd name="connsiteX29" fmla="*/ 2739106 w 2825087"/>
              <a:gd name="connsiteY29" fmla="*/ 1060431 h 1354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825087" h="1354541">
                <a:moveTo>
                  <a:pt x="2661314" y="1317010"/>
                </a:moveTo>
                <a:cubicBezTo>
                  <a:pt x="2670412" y="1354541"/>
                  <a:pt x="2688067" y="1191814"/>
                  <a:pt x="2702257" y="1194179"/>
                </a:cubicBezTo>
                <a:cubicBezTo>
                  <a:pt x="2742892" y="1200951"/>
                  <a:pt x="2825087" y="1037230"/>
                  <a:pt x="2825087" y="1037230"/>
                </a:cubicBezTo>
                <a:lnTo>
                  <a:pt x="2688610" y="0"/>
                </a:lnTo>
                <a:cubicBezTo>
                  <a:pt x="2238234" y="172872"/>
                  <a:pt x="1974300" y="424004"/>
                  <a:pt x="1501254" y="518615"/>
                </a:cubicBezTo>
                <a:cubicBezTo>
                  <a:pt x="1478508" y="523164"/>
                  <a:pt x="1455519" y="526637"/>
                  <a:pt x="1433015" y="532263"/>
                </a:cubicBezTo>
                <a:cubicBezTo>
                  <a:pt x="1419059" y="535752"/>
                  <a:pt x="1406404" y="544665"/>
                  <a:pt x="1392072" y="545911"/>
                </a:cubicBezTo>
                <a:cubicBezTo>
                  <a:pt x="1301316" y="553803"/>
                  <a:pt x="1210102" y="555009"/>
                  <a:pt x="1119117" y="559558"/>
                </a:cubicBezTo>
                <a:cubicBezTo>
                  <a:pt x="1100920" y="564107"/>
                  <a:pt x="1081766" y="565817"/>
                  <a:pt x="1064526" y="573206"/>
                </a:cubicBezTo>
                <a:cubicBezTo>
                  <a:pt x="1049450" y="579667"/>
                  <a:pt x="1039144" y="595315"/>
                  <a:pt x="1023583" y="600502"/>
                </a:cubicBezTo>
                <a:cubicBezTo>
                  <a:pt x="983793" y="613765"/>
                  <a:pt x="941696" y="618699"/>
                  <a:pt x="900753" y="627797"/>
                </a:cubicBezTo>
                <a:cubicBezTo>
                  <a:pt x="887105" y="636896"/>
                  <a:pt x="874798" y="648431"/>
                  <a:pt x="859809" y="655093"/>
                </a:cubicBezTo>
                <a:cubicBezTo>
                  <a:pt x="833517" y="666778"/>
                  <a:pt x="777923" y="682388"/>
                  <a:pt x="777923" y="682388"/>
                </a:cubicBezTo>
                <a:cubicBezTo>
                  <a:pt x="741529" y="702860"/>
                  <a:pt x="671015" y="757451"/>
                  <a:pt x="641445" y="777923"/>
                </a:cubicBezTo>
                <a:cubicBezTo>
                  <a:pt x="627204" y="786061"/>
                  <a:pt x="615491" y="798556"/>
                  <a:pt x="600502" y="805218"/>
                </a:cubicBezTo>
                <a:cubicBezTo>
                  <a:pt x="574210" y="816903"/>
                  <a:pt x="545911" y="823416"/>
                  <a:pt x="518615" y="832514"/>
                </a:cubicBezTo>
                <a:cubicBezTo>
                  <a:pt x="455672" y="853495"/>
                  <a:pt x="491768" y="843342"/>
                  <a:pt x="409433" y="859809"/>
                </a:cubicBezTo>
                <a:cubicBezTo>
                  <a:pt x="277644" y="947671"/>
                  <a:pt x="485755" y="816433"/>
                  <a:pt x="300251" y="900753"/>
                </a:cubicBezTo>
                <a:cubicBezTo>
                  <a:pt x="270386" y="914328"/>
                  <a:pt x="249487" y="944971"/>
                  <a:pt x="218365" y="955344"/>
                </a:cubicBezTo>
                <a:cubicBezTo>
                  <a:pt x="159626" y="974922"/>
                  <a:pt x="191378" y="965502"/>
                  <a:pt x="122830" y="982639"/>
                </a:cubicBezTo>
                <a:cubicBezTo>
                  <a:pt x="109182" y="991738"/>
                  <a:pt x="96876" y="1003273"/>
                  <a:pt x="81887" y="1009935"/>
                </a:cubicBezTo>
                <a:cubicBezTo>
                  <a:pt x="55595" y="1021620"/>
                  <a:pt x="0" y="1037230"/>
                  <a:pt x="0" y="1037230"/>
                </a:cubicBezTo>
                <a:lnTo>
                  <a:pt x="245660" y="1050878"/>
                </a:lnTo>
                <a:lnTo>
                  <a:pt x="450377" y="1064526"/>
                </a:lnTo>
                <a:lnTo>
                  <a:pt x="777923" y="1078173"/>
                </a:lnTo>
                <a:cubicBezTo>
                  <a:pt x="800669" y="1082722"/>
                  <a:pt x="823169" y="1088755"/>
                  <a:pt x="846162" y="1091821"/>
                </a:cubicBezTo>
                <a:cubicBezTo>
                  <a:pt x="1203891" y="1139519"/>
                  <a:pt x="1687100" y="1095685"/>
                  <a:pt x="1965278" y="1091821"/>
                </a:cubicBezTo>
                <a:cubicBezTo>
                  <a:pt x="1983475" y="1082723"/>
                  <a:pt x="2000424" y="1282049"/>
                  <a:pt x="2019869" y="1276066"/>
                </a:cubicBezTo>
                <a:cubicBezTo>
                  <a:pt x="2280884" y="1195754"/>
                  <a:pt x="2239214" y="1205737"/>
                  <a:pt x="2415654" y="1180531"/>
                </a:cubicBezTo>
                <a:cubicBezTo>
                  <a:pt x="2502112" y="1151713"/>
                  <a:pt x="2509093" y="1088987"/>
                  <a:pt x="2739106" y="1060431"/>
                </a:cubicBezTo>
              </a:path>
            </a:pathLst>
          </a:custGeom>
          <a:solidFill>
            <a:srgbClr val="002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 Imagen" descr="CSC_038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2205" y="0"/>
            <a:ext cx="4559840" cy="6858000"/>
          </a:xfrm>
          <a:prstGeom prst="rect">
            <a:avLst/>
          </a:prstGeom>
        </p:spPr>
      </p:pic>
      <p:sp>
        <p:nvSpPr>
          <p:cNvPr id="5" name="4 Elipse"/>
          <p:cNvSpPr/>
          <p:nvPr/>
        </p:nvSpPr>
        <p:spPr>
          <a:xfrm rot="20833161">
            <a:off x="4083177" y="5871635"/>
            <a:ext cx="1025907" cy="575268"/>
          </a:xfrm>
          <a:prstGeom prst="ellipse">
            <a:avLst/>
          </a:prstGeom>
          <a:solidFill>
            <a:srgbClr val="CDD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25 Grupo"/>
          <p:cNvGrpSpPr/>
          <p:nvPr/>
        </p:nvGrpSpPr>
        <p:grpSpPr>
          <a:xfrm>
            <a:off x="2390396" y="2192172"/>
            <a:ext cx="2181603" cy="2106875"/>
            <a:chOff x="2390396" y="2192172"/>
            <a:chExt cx="2181603" cy="2106875"/>
          </a:xfrm>
        </p:grpSpPr>
        <p:pic>
          <p:nvPicPr>
            <p:cNvPr id="7" name="Picture 33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90396" y="2192172"/>
              <a:ext cx="2181603" cy="1629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8 Conector recto de flecha"/>
            <p:cNvCxnSpPr/>
            <p:nvPr/>
          </p:nvCxnSpPr>
          <p:spPr>
            <a:xfrm rot="5400000" flipH="1" flipV="1">
              <a:off x="3269053" y="4086902"/>
              <a:ext cx="423271" cy="10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9 Conector recto de flecha"/>
          <p:cNvCxnSpPr>
            <a:stCxn id="7" idx="0"/>
            <a:endCxn id="11" idx="2"/>
          </p:cNvCxnSpPr>
          <p:nvPr/>
        </p:nvCxnSpPr>
        <p:spPr>
          <a:xfrm rot="5400000" flipH="1" flipV="1">
            <a:off x="3152289" y="1857459"/>
            <a:ext cx="663623" cy="5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 redondeado"/>
          <p:cNvSpPr/>
          <p:nvPr/>
        </p:nvSpPr>
        <p:spPr>
          <a:xfrm>
            <a:off x="2838734" y="777922"/>
            <a:ext cx="1296537" cy="750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server</a:t>
            </a:r>
            <a:endParaRPr lang="en-US" dirty="0"/>
          </a:p>
        </p:txBody>
      </p:sp>
      <p:sp>
        <p:nvSpPr>
          <p:cNvPr id="15" name="14 Rectángulo"/>
          <p:cNvSpPr/>
          <p:nvPr/>
        </p:nvSpPr>
        <p:spPr>
          <a:xfrm>
            <a:off x="218358" y="4899551"/>
            <a:ext cx="1828800" cy="627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mtClean="0">
                <a:solidFill>
                  <a:srgbClr val="00FF00"/>
                </a:solidFill>
              </a:rPr>
              <a:t>Quality </a:t>
            </a:r>
            <a:r>
              <a:rPr lang="es-CL" dirty="0" smtClean="0">
                <a:solidFill>
                  <a:srgbClr val="00FF00"/>
                </a:solidFill>
              </a:rPr>
              <a:t>‘4’</a:t>
            </a:r>
            <a:endParaRPr lang="en-US" dirty="0">
              <a:solidFill>
                <a:srgbClr val="00FF00"/>
              </a:solidFill>
            </a:endParaRPr>
          </a:p>
        </p:txBody>
      </p:sp>
      <p:cxnSp>
        <p:nvCxnSpPr>
          <p:cNvPr id="17" name="16 Conector recto"/>
          <p:cNvCxnSpPr/>
          <p:nvPr/>
        </p:nvCxnSpPr>
        <p:spPr>
          <a:xfrm>
            <a:off x="2142699" y="5336275"/>
            <a:ext cx="873456" cy="1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 rot="5400000">
            <a:off x="2272356" y="2941093"/>
            <a:ext cx="2743196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2"/>
          <p:cNvGrpSpPr>
            <a:grpSpLocks/>
          </p:cNvGrpSpPr>
          <p:nvPr/>
        </p:nvGrpSpPr>
        <p:grpSpPr bwMode="auto">
          <a:xfrm rot="5400000" flipH="1">
            <a:off x="3376261" y="5468307"/>
            <a:ext cx="485363" cy="1395003"/>
            <a:chOff x="867" y="1616"/>
            <a:chExt cx="1405" cy="445"/>
          </a:xfrm>
        </p:grpSpPr>
        <p:sp>
          <p:nvSpPr>
            <p:cNvPr id="22" name="Line 43"/>
            <p:cNvSpPr>
              <a:spLocks noChangeShapeType="1"/>
            </p:cNvSpPr>
            <p:nvPr/>
          </p:nvSpPr>
          <p:spPr bwMode="auto">
            <a:xfrm flipH="1">
              <a:off x="922" y="1786"/>
              <a:ext cx="1350" cy="2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 flipH="1" flipV="1">
              <a:off x="927" y="1616"/>
              <a:ext cx="1344" cy="17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45"/>
            <p:cNvSpPr>
              <a:spLocks noChangeShapeType="1"/>
            </p:cNvSpPr>
            <p:nvPr/>
          </p:nvSpPr>
          <p:spPr bwMode="auto">
            <a:xfrm flipH="1" flipV="1">
              <a:off x="993" y="1754"/>
              <a:ext cx="1269" cy="2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46"/>
            <p:cNvSpPr>
              <a:spLocks noChangeShapeType="1"/>
            </p:cNvSpPr>
            <p:nvPr/>
          </p:nvSpPr>
          <p:spPr bwMode="auto">
            <a:xfrm flipH="1">
              <a:off x="867" y="1780"/>
              <a:ext cx="1395" cy="16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7012E-6 L -0.09097 0.04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26457E-6 C 0.03438 0.00971 0.16702 -0.04233 0.2066 0.05897 C 0.24618 0.16026 0.23142 0.49329 0.23802 0.60754 " pathEditMode="relative" rAng="0" ptsTypes="aaa">
                                      <p:cBhvr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0" y="28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" presetID="4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500"/>
                            </p:stCondLst>
                            <p:childTnLst>
                              <p:par>
                                <p:cTn id="35" presetID="4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500"/>
                            </p:stCondLst>
                            <p:childTnLst>
                              <p:par>
                                <p:cTn id="39" presetID="4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500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0"/>
                            </p:stCondLst>
                            <p:childTnLst>
                              <p:par>
                                <p:cTn id="4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500"/>
                            </p:stCondLst>
                            <p:childTnLst>
                              <p:par>
                                <p:cTn id="54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9000"/>
                            </p:stCondLst>
                            <p:childTnLst>
                              <p:par>
                                <p:cTn id="58" presetID="4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9500"/>
                            </p:stCondLst>
                            <p:childTnLst>
                              <p:par>
                                <p:cTn id="62" presetID="4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02 0.60754 C 0.23871 0.56036 0.22777 0.50902 0.2434 0.46716 C 0.24687 0.45791 0.25451 0.45397 0.26007 0.44704 C 0.27013 0.43478 0.26302 0.43894 0.27291 0.43501 C 0.28663 0.43663 0.29322 0.43293 0.30052 0.44704 C 0.29913 0.45767 0.29913 0.46877 0.29687 0.47941 C 0.29618 0.48219 0.29322 0.48288 0.29132 0.48427 C 0.28055 0.4919 0.27691 0.49421 0.26371 0.49653 C 0.24097 0.50601 0.22031 0.5 0.19583 0.49884 C 0.18489 0.48936 0.18663 0.49421 0.17534 0.47941 C 0.17222 0.47548 0.16632 0.46716 0.16632 0.46739 C 0.16562 0.46461 0.16527 0.4623 0.16458 0.45976 C 0.16354 0.45559 0.16197 0.45166 0.16093 0.44704 C 0.1592 0.44079 0.15694 0.42761 0.15694 0.42784 C 0.15902 0.40471 0.1592 0.35661 0.18298 0.3462 C 0.18888 0.34366 0.19531 0.34343 0.20138 0.34135 C 0.22482 0.3469 0.21736 0.34019 0.21059 0.40055 C 0.21007 0.40402 0.20659 0.40518 0.20503 0.40772 C 0.19635 0.4216 0.18888 0.4394 0.17534 0.44472 C 0.16753 0.45536 0.16059 0.46068 0.14982 0.46461 C 0.13454 0.46369 0.11892 0.46646 0.10399 0.46184 C 0.0993 0.46045 0.08697 0.43848 0.08333 0.43247 C 0.08107 0.42784 0.07638 0.4179 0.07638 0.41813 C 0.07274 0.39801 0.071 0.37835 0.06701 0.35846 C 0.0684 0.33788 0.06805 0.31729 0.07083 0.29694 C 0.07204 0.28445 0.08385 0.27428 0.08923 0.26526 C 0.09583 0.2537 0.09878 0.23797 0.10954 0.23288 C 0.12361 0.23543 0.12899 0.23242 0.13316 0.25023 C 0.12777 0.29717 0.13107 0.30018 0.10954 0.32909 C 0.10208 0.34967 0.09774 0.3506 0.08177 0.35615 C 0.07083 0.35453 0.05954 0.35499 0.04878 0.35129 C 0.04496 0.3499 0.04253 0.34458 0.03958 0.34135 C 0.03472 0.33672 0.01927 0.32446 0.01406 0.31683 C 0.00816 0.30874 0.00225 0.29602 -0.00261 0.28723 C -0.00678 0.2574 -0.0198 0.22964 -0.02639 0.20097 C -0.03195 0.17715 -0.03386 0.15148 -0.03768 0.12719 C -0.03629 0.11817 -0.03629 0.10892 -0.03386 0.0999 C -0.03143 0.09065 -0.02101 0.0784 -0.01737 0.07076 C -0.01441 0.06521 -0.01268 0.05874 -0.01007 0.05319 C -0.00678 0.04694 -0.00209 0.04232 0.00104 0.03607 C 0.00694 0.02405 0.00798 0.01202 0.01562 0.00161 C 0.01892 -0.00278 0.0243 -0.00278 0.02882 -0.00579 C 0.05677 -0.00255 0.05329 -0.01041 0.05798 0.02127 C 0.05729 0.03839 0.0585 0.05619 0.05607 0.07308 C 0.05572 0.07655 0.05243 0.0777 0.05069 0.08048 C 0.04409 0.09112 0.0401 0.10545 0.03038 0.10985 C 0.0217 0.10915 0.01284 0.10939 0.00451 0.1073 C -0.00243 0.10545 -0.00539 0.0925 -0.01198 0.08788 C -0.02084 0.08163 -0.01684 0.08395 -0.02466 0.08048 C -0.03021 0.07562 -0.03559 0.06822 -0.03941 0.06036 C -0.04098 0.05781 -0.04115 0.05342 -0.04306 0.05087 C -0.04445 0.04926 -0.04688 0.04926 -0.04862 0.04833 C -0.06528 0.02613 -0.08768 0.01248 -0.10556 -0.00833 C -0.1198 -0.02544 -0.10521 -0.01064 -0.12188 -0.03284 C -0.14306 -0.06129 -0.14063 -0.04649 -0.16615 -0.08927 C -0.17223 -0.10037 -0.17744 -0.1161 -0.18594 -0.12396 C -0.18837 -0.12604 -0.19132 -0.1272 -0.19341 -0.12882 C -0.19775 -0.13229 -0.20244 -0.1353 -0.20625 -0.13853 C -0.22952 -0.16074 -0.20903 -0.14663 -0.23386 -0.1753 C -0.24341 -0.18641 -0.25799 -0.19959 -0.27049 -0.20491 C -0.2816 -0.22757 -0.29271 -0.24792 -0.31268 -0.25671 C -0.31962 -0.2655 -0.32691 -0.27382 -0.3349 -0.28123 C -0.33855 -0.28469 -0.34584 -0.29117 -0.34584 -0.29071 " pathEditMode="relative" rAng="0" ptsTypes="ffffffffffffffffffffffffffffffffffffffffffffffffffffffffffffffA">
                                      <p:cBhvr>
                                        <p:cTn id="6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00" y="-44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1" grpId="1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CSC_040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14425" y="-152400"/>
            <a:ext cx="10887456" cy="7239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cture 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DSC_07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6521" y="-1676400"/>
            <a:ext cx="12835738" cy="853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DSC_08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5215" y="0"/>
            <a:ext cx="10658246" cy="708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 descr="DSC_077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1031350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2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86688" y="844550"/>
            <a:ext cx="957262" cy="571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90500" y="3949700"/>
            <a:ext cx="6824663" cy="2425700"/>
            <a:chOff x="72" y="672"/>
            <a:chExt cx="4299" cy="1528"/>
          </a:xfrm>
        </p:grpSpPr>
        <p:pic>
          <p:nvPicPr>
            <p:cNvPr id="1292296" name="Picture 8" descr="res_imag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52" y="686"/>
              <a:ext cx="2019" cy="1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2297" name="Picture 9" descr="original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" y="672"/>
              <a:ext cx="2026" cy="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92298" name="Line 10"/>
            <p:cNvSpPr>
              <a:spLocks noChangeShapeType="1"/>
            </p:cNvSpPr>
            <p:nvPr/>
          </p:nvSpPr>
          <p:spPr bwMode="auto">
            <a:xfrm>
              <a:off x="2112" y="1440"/>
              <a:ext cx="232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 type="triangle" w="med" len="med"/>
            </a:ln>
            <a:effectLst/>
          </p:spPr>
          <p:txBody>
            <a:bodyPr anchor="b"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65100" y="955675"/>
            <a:ext cx="6807200" cy="2406650"/>
            <a:chOff x="88" y="2458"/>
            <a:chExt cx="4288" cy="1516"/>
          </a:xfrm>
        </p:grpSpPr>
        <p:pic>
          <p:nvPicPr>
            <p:cNvPr id="1292300" name="Picture 12" descr="res_image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73" y="2472"/>
              <a:ext cx="2003" cy="1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92301" name="Picture 13" descr="origina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8" y="2458"/>
              <a:ext cx="2016" cy="1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92302" name="Line 14"/>
            <p:cNvSpPr>
              <a:spLocks noChangeShapeType="1"/>
            </p:cNvSpPr>
            <p:nvPr/>
          </p:nvSpPr>
          <p:spPr bwMode="auto">
            <a:xfrm>
              <a:off x="2129" y="3209"/>
              <a:ext cx="232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 type="triangle" w="med" len="med"/>
            </a:ln>
            <a:effectLst/>
          </p:spPr>
          <p:txBody>
            <a:bodyPr anchor="b"/>
            <a:lstStyle/>
            <a:p>
              <a:endParaRPr lang="en-US"/>
            </a:p>
          </p:txBody>
        </p:sp>
      </p:grpSp>
      <p:sp>
        <p:nvSpPr>
          <p:cNvPr id="1292303" name="Line 15"/>
          <p:cNvSpPr>
            <a:spLocks noChangeShapeType="1"/>
          </p:cNvSpPr>
          <p:nvPr/>
        </p:nvSpPr>
        <p:spPr bwMode="auto">
          <a:xfrm>
            <a:off x="7048500" y="2032000"/>
            <a:ext cx="660400" cy="1460500"/>
          </a:xfrm>
          <a:prstGeom prst="line">
            <a:avLst/>
          </a:prstGeom>
          <a:noFill/>
          <a:ln w="5715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1292304" name="Oval 16"/>
          <p:cNvSpPr>
            <a:spLocks noChangeArrowheads="1"/>
          </p:cNvSpPr>
          <p:nvPr/>
        </p:nvSpPr>
        <p:spPr bwMode="auto">
          <a:xfrm>
            <a:off x="7620000" y="4572000"/>
            <a:ext cx="774700" cy="5588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2305" name="Oval 17"/>
          <p:cNvSpPr>
            <a:spLocks noChangeArrowheads="1"/>
          </p:cNvSpPr>
          <p:nvPr/>
        </p:nvSpPr>
        <p:spPr bwMode="auto">
          <a:xfrm>
            <a:off x="7621588" y="3430588"/>
            <a:ext cx="774700" cy="5588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2306" name="Line 18"/>
          <p:cNvSpPr>
            <a:spLocks noChangeShapeType="1"/>
          </p:cNvSpPr>
          <p:nvPr/>
        </p:nvSpPr>
        <p:spPr bwMode="auto">
          <a:xfrm flipV="1">
            <a:off x="7062788" y="4903788"/>
            <a:ext cx="495300" cy="241300"/>
          </a:xfrm>
          <a:prstGeom prst="line">
            <a:avLst/>
          </a:prstGeom>
          <a:noFill/>
          <a:ln w="57150">
            <a:solidFill>
              <a:srgbClr val="FF9933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lmonSOL_2007_11_15.mp4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37733" y="-2095500"/>
            <a:ext cx="1143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2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ASC_038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95741" y="-272954"/>
            <a:ext cx="11248375" cy="747897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cture 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BSC_00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5215" y="0"/>
            <a:ext cx="1031443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ASC_05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72583" y="-191069"/>
            <a:ext cx="10899430" cy="724696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ASC_08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4000" y="-2965315"/>
            <a:ext cx="9398000" cy="1226171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BSC_00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5215" y="0"/>
            <a:ext cx="10632588" cy="70695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4593</TotalTime>
  <Words>143</Words>
  <Application>Microsoft Macintosh PowerPoint</Application>
  <PresentationFormat>On-screen Show (4:3)</PresentationFormat>
  <Paragraphs>86</Paragraphs>
  <Slides>50</Slides>
  <Notes>26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Courier</vt:lpstr>
      <vt:lpstr>Courier New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Ingeniería - P.Universidad Católica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 Q.</dc:creator>
  <cp:lastModifiedBy>Domingo Mery</cp:lastModifiedBy>
  <cp:revision>248</cp:revision>
  <dcterms:created xsi:type="dcterms:W3CDTF">2012-11-22T12:36:27Z</dcterms:created>
  <dcterms:modified xsi:type="dcterms:W3CDTF">2019-03-06T20:53:30Z</dcterms:modified>
</cp:coreProperties>
</file>